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</p:sldMasterIdLst>
  <p:notesMasterIdLst>
    <p:notesMasterId r:id="rId3"/>
  </p:notesMasterIdLst>
  <p:handoutMasterIdLst>
    <p:handoutMasterId r:id="rId4"/>
  </p:handoutMasterIdLst>
  <p:sldIdLst>
    <p:sldId id="258" r:id="rId2"/>
  </p:sldIdLst>
  <p:sldSz cx="21599525" cy="306006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3970"/>
    <a:srgbClr val="295681"/>
    <a:srgbClr val="2596BE"/>
    <a:srgbClr val="ED7D31"/>
    <a:srgbClr val="3F2C61"/>
    <a:srgbClr val="9A3B83"/>
    <a:srgbClr val="A3C33D"/>
    <a:srgbClr val="58D52B"/>
    <a:srgbClr val="A2C43C"/>
    <a:srgbClr val="8DA6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E85A440-E6FE-9904-6635-DFD82EE9BFE9}" v="6" dt="2025-10-16T07:14:33.330"/>
    <p1510:client id="{E2AB7360-9985-F95C-205C-3075CF8AFE4D}" v="290" dt="2025-10-16T06:32:54.832"/>
    <p1510:client id="{4854DFD0-5472-238F-43AF-976BA35B9655}" v="135" dt="2025-10-16T06:05:15.155"/>
    <p1510:client id="{BF68D361-EDD8-455B-7F4D-326B9BB87B21}" v="67" dt="2025-10-16T07:06:11.864"/>
    <p1510:client id="{6F391E71-FB69-1892-40E3-408172459EE1}" v="34" dt="2025-10-16T07:10:30.7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25" d="100"/>
          <a:sy n="25" d="100"/>
        </p:scale>
        <p:origin x="299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378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Relationship Id="rId9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C6F5D90-4036-48CE-9458-B616F3BDB0D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F687C5A-D06D-4D62-AC01-6E733AC7687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CFDB6A-37C4-4704-8C1B-2231D07EA744}" type="datetimeFigureOut">
              <a:rPr lang="ko-KR" altLang="en-US" smtClean="0"/>
              <a:t>2025-10-21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C5021B0-D339-4144-BD83-C0159B0D98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8028F05-820F-41A7-ACE2-BA31D741263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F65C1E-DF3A-45AF-BDD1-7CE82A9B2F9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20997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7E8F7C-8BFA-4C14-A92C-693EADBEEBAD}" type="datetimeFigureOut">
              <a:rPr lang="ko-KR" altLang="en-US" smtClean="0"/>
              <a:t>2025-10-21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339975" y="1143000"/>
            <a:ext cx="21780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12A61F-899F-4C56-BF4A-CF684D35198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8019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1pPr>
    <a:lvl2pPr marL="348889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2pPr>
    <a:lvl3pPr marL="697779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3pPr>
    <a:lvl4pPr marL="1046668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4pPr>
    <a:lvl5pPr marL="1395557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5pPr>
    <a:lvl6pPr marL="1744447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6pPr>
    <a:lvl7pPr marL="2093336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7pPr>
    <a:lvl8pPr marL="2442225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8pPr>
    <a:lvl9pPr marL="2791115" algn="l" defTabSz="697779" rtl="0" eaLnBrk="1" latinLnBrk="1" hangingPunct="1">
      <a:defRPr sz="91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0040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 l="-56000" r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C6344199-5403-4FDF-ABDA-0D3D3E3999DB}"/>
              </a:ext>
            </a:extLst>
          </p:cNvPr>
          <p:cNvSpPr txBox="1"/>
          <p:nvPr userDrawn="1"/>
        </p:nvSpPr>
        <p:spPr>
          <a:xfrm>
            <a:off x="13645989" y="564502"/>
            <a:ext cx="704551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000" dirty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2025 IDEC </a:t>
            </a:r>
            <a:r>
              <a:rPr lang="ko-KR" altLang="en-US" sz="3000" dirty="0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스마트전자회로설계 </a:t>
            </a:r>
            <a:r>
              <a:rPr lang="ko-KR" altLang="en-US" sz="3000" dirty="0" err="1">
                <a:solidFill>
                  <a:schemeClr val="bg1"/>
                </a:solidFill>
                <a:latin typeface="G마켓 산스 Medium" panose="02000000000000000000" pitchFamily="50" charset="-127"/>
                <a:ea typeface="G마켓 산스 Medium" panose="02000000000000000000" pitchFamily="50" charset="-127"/>
              </a:rPr>
              <a:t>챌린지</a:t>
            </a:r>
            <a:endParaRPr lang="ko-KR" altLang="en-US" sz="3000" dirty="0">
              <a:solidFill>
                <a:schemeClr val="bg1"/>
              </a:solidFill>
              <a:latin typeface="G마켓 산스 Medium" panose="02000000000000000000" pitchFamily="50" charset="-127"/>
              <a:ea typeface="G마켓 산스 Medium" panose="02000000000000000000" pitchFamily="50" charset="-127"/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5F73FE64-52E0-40D6-9138-2586FE7449D4}"/>
              </a:ext>
            </a:extLst>
          </p:cNvPr>
          <p:cNvCxnSpPr>
            <a:cxnSpLocks/>
          </p:cNvCxnSpPr>
          <p:nvPr userDrawn="1"/>
        </p:nvCxnSpPr>
        <p:spPr>
          <a:xfrm>
            <a:off x="908017" y="1292577"/>
            <a:ext cx="19783490" cy="0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6200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2159996" rtl="0" eaLnBrk="1" latinLnBrk="1" hangingPunct="1">
        <a:lnSpc>
          <a:spcPct val="90000"/>
        </a:lnSpc>
        <a:spcBef>
          <a:spcPct val="0"/>
        </a:spcBef>
        <a:buNone/>
        <a:defRPr sz="103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2159996" rtl="0" eaLnBrk="1" latinLnBrk="1" hangingPunct="1">
        <a:lnSpc>
          <a:spcPct val="90000"/>
        </a:lnSpc>
        <a:spcBef>
          <a:spcPts val="2362"/>
        </a:spcBef>
        <a:buFont typeface="Arial" panose="020B0604020202020204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1pPr>
      <a:lvl2pPr marL="1619997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699995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724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4pPr>
      <a:lvl5pPr marL="4859990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5pPr>
      <a:lvl6pPr marL="5939988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6pPr>
      <a:lvl7pPr marL="7019986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7pPr>
      <a:lvl8pPr marL="8099984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8pPr>
      <a:lvl9pPr marL="9179982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1pPr>
      <a:lvl2pPr marL="1079998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2pPr>
      <a:lvl3pPr marL="2159996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3pPr>
      <a:lvl4pPr marL="3239994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4pPr>
      <a:lvl5pPr marL="4319991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5pPr>
      <a:lvl6pPr marL="5399989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6pPr>
      <a:lvl7pPr marL="6479987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7pPr>
      <a:lvl8pPr marL="7559985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8pPr>
      <a:lvl9pPr marL="8639983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1613811" y="1615067"/>
            <a:ext cx="18629591" cy="2029756"/>
          </a:xfrm>
          <a:prstGeom prst="rect">
            <a:avLst/>
          </a:prstGeom>
          <a:ln>
            <a:noFill/>
          </a:ln>
        </p:spPr>
        <p:txBody>
          <a:bodyPr lIns="91440" tIns="45720" rIns="91440" bIns="45720" anchor="ctr"/>
          <a:lstStyle/>
          <a:p>
            <a:pPr algn="ctr"/>
            <a:r>
              <a:rPr lang="ko-KR" altLang="en-US" sz="8000" b="1" dirty="0">
                <a:solidFill>
                  <a:schemeClr val="bg1"/>
                </a:solidFill>
                <a:latin typeface="맑은 고딕"/>
                <a:ea typeface="맑은 고딕"/>
              </a:rPr>
              <a:t>과제명 </a:t>
            </a:r>
            <a:r>
              <a:rPr lang="en-US" altLang="ko-KR" sz="8000" b="1" dirty="0">
                <a:solidFill>
                  <a:schemeClr val="bg1"/>
                </a:solidFill>
                <a:latin typeface="맑은 고딕"/>
                <a:ea typeface="맑은 고딕"/>
              </a:rPr>
              <a:t>– </a:t>
            </a:r>
            <a:r>
              <a:rPr lang="ko-KR" altLang="en-US" sz="8000" b="1" err="1">
                <a:solidFill>
                  <a:schemeClr val="bg1"/>
                </a:solidFill>
                <a:latin typeface="맑은 고딕"/>
                <a:ea typeface="맑은 고딕"/>
              </a:rPr>
              <a:t>맑은고딕</a:t>
            </a:r>
            <a:r>
              <a:rPr lang="en-US" altLang="ko-KR" sz="8000" b="1" dirty="0">
                <a:solidFill>
                  <a:schemeClr val="bg1"/>
                </a:solidFill>
                <a:latin typeface="맑은 고딕"/>
                <a:ea typeface="맑은 고딕"/>
              </a:rPr>
              <a:t>,</a:t>
            </a:r>
            <a:r>
              <a:rPr lang="ko-KR" altLang="en-US" sz="8000" b="1" dirty="0">
                <a:solidFill>
                  <a:schemeClr val="bg1"/>
                </a:solidFill>
                <a:latin typeface="맑은 고딕"/>
                <a:ea typeface="맑은 고딕"/>
              </a:rPr>
              <a:t> </a:t>
            </a:r>
            <a:r>
              <a:rPr lang="en-US" altLang="ko-KR" sz="8000" b="1" dirty="0">
                <a:solidFill>
                  <a:schemeClr val="bg1"/>
                </a:solidFill>
                <a:latin typeface="맑은 고딕"/>
                <a:ea typeface="맑은 고딕"/>
              </a:rPr>
              <a:t>80pt,</a:t>
            </a:r>
            <a:r>
              <a:rPr lang="ko-KR" altLang="en-US" sz="8000" b="1" dirty="0">
                <a:solidFill>
                  <a:schemeClr val="bg1"/>
                </a:solidFill>
                <a:latin typeface="맑은 고딕"/>
                <a:ea typeface="맑은 고딕"/>
              </a:rPr>
              <a:t> 텍스트 굵게</a:t>
            </a:r>
          </a:p>
        </p:txBody>
      </p:sp>
      <p:sp>
        <p:nvSpPr>
          <p:cNvPr id="5" name="부제목 4"/>
          <p:cNvSpPr>
            <a:spLocks noGrp="1"/>
          </p:cNvSpPr>
          <p:nvPr>
            <p:ph type="subTitle" idx="4294967295"/>
          </p:nvPr>
        </p:nvSpPr>
        <p:spPr>
          <a:xfrm>
            <a:off x="1613811" y="3894841"/>
            <a:ext cx="18629591" cy="1076278"/>
          </a:xfrm>
          <a:prstGeom prst="rect">
            <a:avLst/>
          </a:prstGeom>
        </p:spPr>
        <p:txBody>
          <a:bodyPr anchor="ctr"/>
          <a:lstStyle/>
          <a:p>
            <a:pPr marL="0" indent="0" algn="ctr">
              <a:buNone/>
            </a:pPr>
            <a:r>
              <a:rPr lang="ko-KR" altLang="en-US" sz="4000" dirty="0" err="1">
                <a:solidFill>
                  <a:schemeClr val="bg1"/>
                </a:solidFill>
                <a:latin typeface="+mn-ea"/>
              </a:rPr>
              <a:t>팀명</a:t>
            </a:r>
            <a:r>
              <a:rPr lang="en-US" altLang="ko-KR" sz="4000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4000" dirty="0">
                <a:solidFill>
                  <a:schemeClr val="bg1"/>
                </a:solidFill>
                <a:latin typeface="+mn-ea"/>
              </a:rPr>
              <a:t>팀원</a:t>
            </a:r>
            <a:r>
              <a:rPr lang="en-US" altLang="ko-KR" sz="4000" dirty="0">
                <a:solidFill>
                  <a:schemeClr val="bg1"/>
                </a:solidFill>
                <a:latin typeface="+mn-ea"/>
              </a:rPr>
              <a:t>)- </a:t>
            </a:r>
            <a:r>
              <a:rPr lang="ko-KR" altLang="en-US" sz="4000" dirty="0" err="1">
                <a:solidFill>
                  <a:schemeClr val="bg1"/>
                </a:solidFill>
                <a:latin typeface="+mn-ea"/>
              </a:rPr>
              <a:t>맑은고딕</a:t>
            </a:r>
            <a:r>
              <a:rPr lang="en-US" altLang="ko-KR" sz="4000" dirty="0">
                <a:solidFill>
                  <a:schemeClr val="bg1"/>
                </a:solidFill>
                <a:latin typeface="+mn-ea"/>
              </a:rPr>
              <a:t>, 40pt,</a:t>
            </a:r>
            <a:r>
              <a:rPr lang="ko-KR" altLang="en-US" sz="4000" dirty="0">
                <a:solidFill>
                  <a:schemeClr val="bg1"/>
                </a:solidFill>
                <a:latin typeface="+mn-ea"/>
              </a:rPr>
              <a:t> 텍스트효과 </a:t>
            </a:r>
            <a:r>
              <a:rPr lang="en-US" altLang="ko-KR" sz="4000" dirty="0">
                <a:solidFill>
                  <a:schemeClr val="bg1"/>
                </a:solidFill>
                <a:latin typeface="+mn-ea"/>
              </a:rPr>
              <a:t>x</a:t>
            </a:r>
            <a:endParaRPr lang="ko-KR" altLang="en-US" sz="4000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93876015-042C-2F4A-DDB3-3089B8DE0A7B}"/>
              </a:ext>
            </a:extLst>
          </p:cNvPr>
          <p:cNvGrpSpPr/>
          <p:nvPr/>
        </p:nvGrpSpPr>
        <p:grpSpPr>
          <a:xfrm>
            <a:off x="626838" y="5892739"/>
            <a:ext cx="20333708" cy="24262329"/>
            <a:chOff x="626838" y="5892739"/>
            <a:chExt cx="20333708" cy="24262329"/>
          </a:xfrm>
        </p:grpSpPr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F320C7D7-8ABF-2213-3B36-C46F40CC7DB0}"/>
                </a:ext>
              </a:extLst>
            </p:cNvPr>
            <p:cNvSpPr/>
            <p:nvPr/>
          </p:nvSpPr>
          <p:spPr>
            <a:xfrm>
              <a:off x="626838" y="5892739"/>
              <a:ext cx="10112693" cy="2424015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ko-KR" altLang="en-US" dirty="0">
                <a:latin typeface="맑은 고딕"/>
                <a:ea typeface="맑은 고딕"/>
                <a:cs typeface="Calibri"/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35907A23-6B14-17CE-687C-A33ACF48984B}"/>
                </a:ext>
              </a:extLst>
            </p:cNvPr>
            <p:cNvSpPr/>
            <p:nvPr/>
          </p:nvSpPr>
          <p:spPr>
            <a:xfrm>
              <a:off x="10892205" y="5892739"/>
              <a:ext cx="10068341" cy="2426232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맑은 고딕"/>
                <a:ea typeface="맑은 고딕"/>
              </a:endParaRPr>
            </a:p>
          </p:txBody>
        </p:sp>
      </p:grp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5BD80BBB-19F2-08A3-4BCF-F795F4BC18E4}"/>
              </a:ext>
            </a:extLst>
          </p:cNvPr>
          <p:cNvSpPr/>
          <p:nvPr/>
        </p:nvSpPr>
        <p:spPr>
          <a:xfrm>
            <a:off x="11136009" y="11044982"/>
            <a:ext cx="9588345" cy="83818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ko-KR" sz="2400" dirty="0">
              <a:solidFill>
                <a:schemeClr val="tx1"/>
              </a:solidFill>
              <a:latin typeface="맑은 고딕"/>
              <a:ea typeface="맑은 고딕"/>
              <a:cs typeface="Calibri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9E37156-2728-3B06-39FD-39E233E9736F}"/>
              </a:ext>
            </a:extLst>
          </p:cNvPr>
          <p:cNvGrpSpPr/>
          <p:nvPr/>
        </p:nvGrpSpPr>
        <p:grpSpPr>
          <a:xfrm>
            <a:off x="11120673" y="19829623"/>
            <a:ext cx="9609329" cy="10286978"/>
            <a:chOff x="11120673" y="19829623"/>
            <a:chExt cx="9609329" cy="10286978"/>
          </a:xfrm>
        </p:grpSpPr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FA4CAA69-5A68-1024-26E6-0B03D9F6DA57}"/>
                </a:ext>
              </a:extLst>
            </p:cNvPr>
            <p:cNvSpPr/>
            <p:nvPr/>
          </p:nvSpPr>
          <p:spPr>
            <a:xfrm>
              <a:off x="11140662" y="19829623"/>
              <a:ext cx="9589340" cy="828161"/>
            </a:xfrm>
            <a:prstGeom prst="rect">
              <a:avLst/>
            </a:prstGeom>
            <a:solidFill>
              <a:srgbClr val="06397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r>
                <a:rPr lang="ko-KR" sz="3600" b="1" dirty="0">
                  <a:solidFill>
                    <a:srgbClr val="FFFFFF"/>
                  </a:solidFill>
                  <a:latin typeface="Malgun Gothic"/>
                  <a:ea typeface="Malgun Gothic"/>
                </a:rPr>
                <a:t>문단 제목을 입력하세요</a:t>
              </a:r>
              <a:endParaRPr lang="ko-KR" sz="3600" dirty="0">
                <a:solidFill>
                  <a:srgbClr val="000000"/>
                </a:solidFill>
                <a:latin typeface="Malgun Gothic"/>
                <a:ea typeface="Malgun Gothic"/>
              </a:endParaRPr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4652B2E2-C9F8-0E87-1816-5868A7C0257E}"/>
                </a:ext>
              </a:extLst>
            </p:cNvPr>
            <p:cNvSpPr/>
            <p:nvPr/>
          </p:nvSpPr>
          <p:spPr>
            <a:xfrm>
              <a:off x="11120673" y="20886461"/>
              <a:ext cx="9588345" cy="923014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ko-KR" altLang="en-US" sz="2400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  <a:t>텍스트를 입력하세요</a:t>
              </a:r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85966DF0-906E-EA08-C7EE-ACE2CD63C4D0}"/>
              </a:ext>
            </a:extLst>
          </p:cNvPr>
          <p:cNvGrpSpPr/>
          <p:nvPr/>
        </p:nvGrpSpPr>
        <p:grpSpPr>
          <a:xfrm>
            <a:off x="11155995" y="10154503"/>
            <a:ext cx="9596494" cy="9342584"/>
            <a:chOff x="11155995" y="10154503"/>
            <a:chExt cx="9596494" cy="9342584"/>
          </a:xfrm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AF42D29A-394C-292E-08B6-E0CB851ADAF8}"/>
                </a:ext>
              </a:extLst>
            </p:cNvPr>
            <p:cNvSpPr/>
            <p:nvPr/>
          </p:nvSpPr>
          <p:spPr>
            <a:xfrm>
              <a:off x="11155995" y="10154503"/>
              <a:ext cx="9589340" cy="828161"/>
            </a:xfrm>
            <a:prstGeom prst="rect">
              <a:avLst/>
            </a:prstGeom>
            <a:solidFill>
              <a:srgbClr val="06397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r>
                <a:rPr lang="ko-KR" sz="3600" b="1" dirty="0">
                  <a:solidFill>
                    <a:srgbClr val="FFFFFF"/>
                  </a:solidFill>
                  <a:latin typeface="Malgun Gothic"/>
                  <a:ea typeface="Malgun Gothic"/>
                </a:rPr>
                <a:t>문단 제목을 입력하세요</a:t>
              </a:r>
              <a:endParaRPr lang="ko-KR" sz="3600" dirty="0">
                <a:solidFill>
                  <a:srgbClr val="000000"/>
                </a:solidFill>
                <a:latin typeface="Malgun Gothic"/>
                <a:ea typeface="Malgun Gothic"/>
                <a:cs typeface="Calibri"/>
              </a:endParaRPr>
            </a:p>
          </p:txBody>
        </p:sp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FA463894-AD25-606F-8632-6BDAABC9494E}"/>
                </a:ext>
              </a:extLst>
            </p:cNvPr>
            <p:cNvSpPr/>
            <p:nvPr/>
          </p:nvSpPr>
          <p:spPr>
            <a:xfrm>
              <a:off x="11164144" y="11176095"/>
              <a:ext cx="9588345" cy="832099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ko-KR" altLang="en-US" sz="2400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  <a:t>텍스트를 입력하세요</a:t>
              </a: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798D1A6D-B9AD-77D3-092A-D1DE27AAFC4A}"/>
              </a:ext>
            </a:extLst>
          </p:cNvPr>
          <p:cNvGrpSpPr/>
          <p:nvPr/>
        </p:nvGrpSpPr>
        <p:grpSpPr>
          <a:xfrm>
            <a:off x="889684" y="16447690"/>
            <a:ext cx="9618695" cy="13203804"/>
            <a:chOff x="889684" y="16447690"/>
            <a:chExt cx="9618695" cy="13203804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4C7B5926-53D2-874F-6AB4-BC6D1C58E047}"/>
                </a:ext>
              </a:extLst>
            </p:cNvPr>
            <p:cNvSpPr/>
            <p:nvPr/>
          </p:nvSpPr>
          <p:spPr>
            <a:xfrm>
              <a:off x="889684" y="16447690"/>
              <a:ext cx="9589340" cy="828161"/>
            </a:xfrm>
            <a:prstGeom prst="rect">
              <a:avLst/>
            </a:prstGeom>
            <a:solidFill>
              <a:srgbClr val="06397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r>
                <a:rPr lang="ko-KR" sz="3600" b="1" dirty="0">
                  <a:solidFill>
                    <a:srgbClr val="FFFFFF"/>
                  </a:solidFill>
                  <a:latin typeface="Malgun Gothic"/>
                  <a:ea typeface="Malgun Gothic"/>
                </a:rPr>
                <a:t>문단 제목을 </a:t>
              </a:r>
              <a:r>
                <a:rPr lang="ko-KR" altLang="en-US" sz="3600" b="1" dirty="0">
                  <a:solidFill>
                    <a:srgbClr val="FFFFFF"/>
                  </a:solidFill>
                  <a:latin typeface="Malgun Gothic"/>
                  <a:ea typeface="Malgun Gothic"/>
                </a:rPr>
                <a:t>입력하세요</a:t>
              </a:r>
              <a:endParaRPr lang="ko-KR" altLang="en-US" sz="3600" dirty="0">
                <a:solidFill>
                  <a:srgbClr val="000000"/>
                </a:solidFill>
                <a:latin typeface="Malgun Gothic"/>
                <a:ea typeface="Malgun Gothic"/>
              </a:endParaRP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38927BEF-8108-020B-F5A6-4112E5B2605B}"/>
                </a:ext>
              </a:extLst>
            </p:cNvPr>
            <p:cNvSpPr/>
            <p:nvPr/>
          </p:nvSpPr>
          <p:spPr>
            <a:xfrm>
              <a:off x="897858" y="17516512"/>
              <a:ext cx="9610521" cy="1213498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ko-KR" sz="2400" dirty="0">
                  <a:solidFill>
                    <a:schemeClr val="tx1"/>
                  </a:solidFill>
                  <a:latin typeface="Malgun Gothic"/>
                  <a:ea typeface="Malgun Gothic"/>
                  <a:cs typeface="Calibri"/>
                </a:rPr>
                <a:t>텍스트를 입력하세요</a:t>
              </a: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6B5FE1CA-8783-5E3C-6235-F1F839AB2D16}"/>
              </a:ext>
            </a:extLst>
          </p:cNvPr>
          <p:cNvGrpSpPr/>
          <p:nvPr/>
        </p:nvGrpSpPr>
        <p:grpSpPr>
          <a:xfrm>
            <a:off x="919949" y="6232157"/>
            <a:ext cx="9610521" cy="10072465"/>
            <a:chOff x="919949" y="6232157"/>
            <a:chExt cx="9610521" cy="10072465"/>
          </a:xfrm>
        </p:grpSpPr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846A9D77-1303-2EB4-361A-7AA659F76B11}"/>
                </a:ext>
              </a:extLst>
            </p:cNvPr>
            <p:cNvSpPr/>
            <p:nvPr/>
          </p:nvSpPr>
          <p:spPr>
            <a:xfrm>
              <a:off x="924733" y="6232157"/>
              <a:ext cx="9589340" cy="828161"/>
            </a:xfrm>
            <a:prstGeom prst="rect">
              <a:avLst/>
            </a:prstGeom>
            <a:solidFill>
              <a:srgbClr val="06397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r>
                <a:rPr lang="ko-KR" sz="3600" b="1" dirty="0">
                  <a:solidFill>
                    <a:srgbClr val="FFFFFF"/>
                  </a:solidFill>
                  <a:latin typeface="맑은 고딕"/>
                  <a:ea typeface="맑은 고딕"/>
                </a:rPr>
                <a:t>문단 제목을 </a:t>
              </a:r>
              <a:r>
                <a:rPr lang="ko-KR" altLang="en-US" sz="3600" b="1">
                  <a:solidFill>
                    <a:srgbClr val="FFFFFF"/>
                  </a:solidFill>
                  <a:latin typeface="맑은 고딕"/>
                  <a:ea typeface="맑은 고딕"/>
                </a:rPr>
                <a:t>입력하세요</a:t>
              </a:r>
              <a:endParaRPr lang="ko-KR" sz="3600" dirty="0">
                <a:solidFill>
                  <a:srgbClr val="000000"/>
                </a:solidFill>
                <a:latin typeface="맑은 고딕"/>
                <a:ea typeface="맑은 고딕"/>
                <a:cs typeface="Calibri"/>
              </a:endParaRPr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5FE250AC-7BE5-E036-2FD6-A07EE856D926}"/>
                </a:ext>
              </a:extLst>
            </p:cNvPr>
            <p:cNvSpPr/>
            <p:nvPr/>
          </p:nvSpPr>
          <p:spPr>
            <a:xfrm>
              <a:off x="919949" y="7274054"/>
              <a:ext cx="9610521" cy="903056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ko-KR" altLang="en-US" sz="2400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  <a:t>텍스트를 입력하세요</a:t>
              </a:r>
              <a:br>
                <a:rPr lang="ko-KR" altLang="en-US" sz="2400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</a:br>
              <a:br>
                <a:rPr lang="ko-KR" altLang="en-US" sz="2400" dirty="0">
                  <a:solidFill>
                    <a:schemeClr val="tx1"/>
                  </a:solidFill>
                  <a:latin typeface="맑은 고딕"/>
                  <a:ea typeface="맑은 고딕"/>
                  <a:cs typeface="Calibri"/>
                </a:rPr>
              </a:br>
              <a:r>
                <a:rPr lang="en-US" altLang="ko-KR" sz="4000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※ </a:t>
              </a:r>
              <a:r>
                <a:rPr lang="ko-KR" sz="4000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제목 위치와 양식 수정 금지</a:t>
              </a:r>
              <a:r>
                <a:rPr lang="en-US" altLang="ko-KR" sz="4000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 ※</a:t>
              </a:r>
              <a:endParaRPr lang="en-US" altLang="ko-KR" sz="4000" dirty="0">
                <a:solidFill>
                  <a:schemeClr val="tx1"/>
                </a:solidFill>
                <a:latin typeface="맑은 고딕"/>
                <a:ea typeface="맑은 고딕"/>
                <a:cs typeface="Calibri"/>
              </a:endParaRPr>
            </a:p>
            <a:p>
              <a:r>
                <a:rPr lang="en-US" altLang="ko-KR" sz="4000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※</a:t>
              </a:r>
              <a:r>
                <a:rPr lang="ko-KR" sz="4000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 내용은 자유롭게 작성 </a:t>
              </a:r>
              <a:r>
                <a:rPr lang="en-US" altLang="ko-KR" sz="4000" b="1" dirty="0">
                  <a:solidFill>
                    <a:srgbClr val="FF0000"/>
                  </a:solidFill>
                  <a:latin typeface="맑은 고딕"/>
                  <a:ea typeface="맑은 고딕"/>
                  <a:cs typeface="Calibri"/>
                </a:rPr>
                <a:t>※ </a:t>
              </a:r>
              <a:endParaRPr lang="en-US" altLang="ko-KR" sz="4000" dirty="0">
                <a:solidFill>
                  <a:schemeClr val="tx1"/>
                </a:solidFill>
                <a:latin typeface="맑은 고딕"/>
                <a:ea typeface="맑은 고딕"/>
                <a:cs typeface="Calibri"/>
              </a:endParaRPr>
            </a:p>
            <a:p>
              <a:endParaRPr lang="ko-KR" altLang="en-US" sz="2400" dirty="0">
                <a:latin typeface="맑은 고딕"/>
                <a:ea typeface="맑은 고딕"/>
                <a:cs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381696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</TotalTime>
  <Words>52</Words>
  <Application>Microsoft Office PowerPoint</Application>
  <PresentationFormat>사용자 지정</PresentationFormat>
  <Paragraphs>11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G마켓 산스 Medium</vt:lpstr>
      <vt:lpstr>맑은 고딕</vt:lpstr>
      <vt:lpstr>맑은 고딕</vt:lpstr>
      <vt:lpstr>Arial</vt:lpstr>
      <vt:lpstr>Calibri</vt:lpstr>
      <vt:lpstr>Office 테마</vt:lpstr>
      <vt:lpstr>과제명 – 맑은고딕, 80pt, 텍스트 굵게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chae1530@jnu.ac.kr</dc:creator>
  <cp:lastModifiedBy>채보라</cp:lastModifiedBy>
  <cp:revision>255</cp:revision>
  <dcterms:created xsi:type="dcterms:W3CDTF">2022-10-31T02:11:10Z</dcterms:created>
  <dcterms:modified xsi:type="dcterms:W3CDTF">2025-10-21T06:12:28Z</dcterms:modified>
</cp:coreProperties>
</file>