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21599525" cy="302402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3970"/>
    <a:srgbClr val="295681"/>
    <a:srgbClr val="2596BE"/>
    <a:srgbClr val="ED7D31"/>
    <a:srgbClr val="3F2C61"/>
    <a:srgbClr val="9A3B83"/>
    <a:srgbClr val="A3C33D"/>
    <a:srgbClr val="58D52B"/>
    <a:srgbClr val="A2C43C"/>
    <a:srgbClr val="8DA6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85A440-E6FE-9904-6635-DFD82EE9BFE9}" v="6" dt="2025-10-16T07:14:33.330"/>
    <p1510:client id="{E2AB7360-9985-F95C-205C-3075CF8AFE4D}" v="290" dt="2025-10-16T06:32:54.832"/>
    <p1510:client id="{4854DFD0-5472-238F-43AF-976BA35B9655}" v="135" dt="2025-10-16T06:05:15.155"/>
    <p1510:client id="{BF68D361-EDD8-455B-7F4D-326B9BB87B21}" v="67" dt="2025-10-16T07:06:11.864"/>
    <p1510:client id="{6F391E71-FB69-1892-40E3-408172459EE1}" v="34" dt="2025-10-16T07:10:30.7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25" d="100"/>
          <a:sy n="25" d="100"/>
        </p:scale>
        <p:origin x="29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378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C6F5D90-4036-48CE-9458-B616F3BDB0D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F687C5A-D06D-4D62-AC01-6E733AC7687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CFDB6A-37C4-4704-8C1B-2231D07EA744}" type="datetimeFigureOut">
              <a:rPr lang="ko-KR" altLang="en-US" smtClean="0"/>
              <a:t>2026년 10월 15일 Thursday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C5021B0-D339-4144-BD83-C0159B0D98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8028F05-820F-41A7-ACE2-BA31D741263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F65C1E-DF3A-45AF-BDD1-7CE82A9B2F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2099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7E8F7C-8BFA-4C14-A92C-693EADBEEBAD}" type="datetimeFigureOut">
              <a:rPr lang="ko-KR" altLang="en-US" smtClean="0"/>
              <a:t>2026년 10월 15일 Thursday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27275" y="1143000"/>
            <a:ext cx="22034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12A61F-899F-4C56-BF4A-CF684D3519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801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1pPr>
    <a:lvl2pPr marL="348889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2pPr>
    <a:lvl3pPr marL="697779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3pPr>
    <a:lvl4pPr marL="1046668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4pPr>
    <a:lvl5pPr marL="1395557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5pPr>
    <a:lvl6pPr marL="1744447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6pPr>
    <a:lvl7pPr marL="2093336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7pPr>
    <a:lvl8pPr marL="2442225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8pPr>
    <a:lvl9pPr marL="2791115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9581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 l="-56000" r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5F73FE64-52E0-40D6-9138-2586FE7449D4}"/>
              </a:ext>
            </a:extLst>
          </p:cNvPr>
          <p:cNvCxnSpPr>
            <a:cxnSpLocks/>
          </p:cNvCxnSpPr>
          <p:nvPr/>
        </p:nvCxnSpPr>
        <p:spPr>
          <a:xfrm>
            <a:off x="908017" y="1277355"/>
            <a:ext cx="19783490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3028F7-9767-4615-A8FD-7211331769C9}"/>
              </a:ext>
            </a:extLst>
          </p:cNvPr>
          <p:cNvSpPr txBox="1"/>
          <p:nvPr userDrawn="1"/>
        </p:nvSpPr>
        <p:spPr>
          <a:xfrm>
            <a:off x="13690873" y="631024"/>
            <a:ext cx="70006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558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2026 </a:t>
            </a:r>
            <a:r>
              <a:rPr lang="ko-KR" altLang="en-US" sz="3558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스마트전자회로설계 </a:t>
            </a:r>
            <a:r>
              <a:rPr lang="ko-KR" altLang="en-US" sz="3558" dirty="0" err="1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챌린지</a:t>
            </a:r>
            <a:endParaRPr lang="ko-KR" altLang="en-US" sz="3558" dirty="0">
              <a:solidFill>
                <a:schemeClr val="bg1"/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F0D78C83-1551-496D-997A-E4A83D4BD6D0}"/>
              </a:ext>
            </a:extLst>
          </p:cNvPr>
          <p:cNvCxnSpPr>
            <a:cxnSpLocks/>
          </p:cNvCxnSpPr>
          <p:nvPr userDrawn="1"/>
        </p:nvCxnSpPr>
        <p:spPr>
          <a:xfrm>
            <a:off x="908017" y="5331650"/>
            <a:ext cx="19783490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9212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xStyles>
    <p:titleStyle>
      <a:lvl1pPr algn="l" defTabSz="2134508" rtl="0" eaLnBrk="1" latinLnBrk="1" hangingPunct="1">
        <a:lnSpc>
          <a:spcPct val="90000"/>
        </a:lnSpc>
        <a:spcBef>
          <a:spcPct val="0"/>
        </a:spcBef>
        <a:buNone/>
        <a:defRPr sz="1027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3627" indent="-533627" algn="l" defTabSz="2134508" rtl="0" eaLnBrk="1" latinLnBrk="1" hangingPunct="1">
        <a:lnSpc>
          <a:spcPct val="90000"/>
        </a:lnSpc>
        <a:spcBef>
          <a:spcPts val="2334"/>
        </a:spcBef>
        <a:buFont typeface="Arial" panose="020B0604020202020204" pitchFamily="34" charset="0"/>
        <a:buChar char="•"/>
        <a:defRPr sz="6536" kern="1200">
          <a:solidFill>
            <a:schemeClr val="tx1"/>
          </a:solidFill>
          <a:latin typeface="+mn-lt"/>
          <a:ea typeface="+mn-ea"/>
          <a:cs typeface="+mn-cs"/>
        </a:defRPr>
      </a:lvl1pPr>
      <a:lvl2pPr marL="1600881" indent="-533627" algn="l" defTabSz="2134508" rtl="0" eaLnBrk="1" latinLnBrk="1" hangingPunct="1">
        <a:lnSpc>
          <a:spcPct val="90000"/>
        </a:lnSpc>
        <a:spcBef>
          <a:spcPts val="1167"/>
        </a:spcBef>
        <a:buFont typeface="Arial" panose="020B0604020202020204" pitchFamily="34" charset="0"/>
        <a:buChar char="•"/>
        <a:defRPr sz="5602" kern="1200">
          <a:solidFill>
            <a:schemeClr val="tx1"/>
          </a:solidFill>
          <a:latin typeface="+mn-lt"/>
          <a:ea typeface="+mn-ea"/>
          <a:cs typeface="+mn-cs"/>
        </a:defRPr>
      </a:lvl2pPr>
      <a:lvl3pPr marL="2668135" indent="-533627" algn="l" defTabSz="2134508" rtl="0" eaLnBrk="1" latinLnBrk="1" hangingPunct="1">
        <a:lnSpc>
          <a:spcPct val="90000"/>
        </a:lnSpc>
        <a:spcBef>
          <a:spcPts val="1167"/>
        </a:spcBef>
        <a:buFont typeface="Arial" panose="020B0604020202020204" pitchFamily="34" charset="0"/>
        <a:buChar char="•"/>
        <a:defRPr sz="4668" kern="1200">
          <a:solidFill>
            <a:schemeClr val="tx1"/>
          </a:solidFill>
          <a:latin typeface="+mn-lt"/>
          <a:ea typeface="+mn-ea"/>
          <a:cs typeface="+mn-cs"/>
        </a:defRPr>
      </a:lvl3pPr>
      <a:lvl4pPr marL="3735388" indent="-533627" algn="l" defTabSz="2134508" rtl="0" eaLnBrk="1" latinLnBrk="1" hangingPunct="1">
        <a:lnSpc>
          <a:spcPct val="90000"/>
        </a:lnSpc>
        <a:spcBef>
          <a:spcPts val="1167"/>
        </a:spcBef>
        <a:buFont typeface="Arial" panose="020B0604020202020204" pitchFamily="34" charset="0"/>
        <a:buChar char="•"/>
        <a:defRPr sz="4202" kern="1200">
          <a:solidFill>
            <a:schemeClr val="tx1"/>
          </a:solidFill>
          <a:latin typeface="+mn-lt"/>
          <a:ea typeface="+mn-ea"/>
          <a:cs typeface="+mn-cs"/>
        </a:defRPr>
      </a:lvl4pPr>
      <a:lvl5pPr marL="4802642" indent="-533627" algn="l" defTabSz="2134508" rtl="0" eaLnBrk="1" latinLnBrk="1" hangingPunct="1">
        <a:lnSpc>
          <a:spcPct val="90000"/>
        </a:lnSpc>
        <a:spcBef>
          <a:spcPts val="1167"/>
        </a:spcBef>
        <a:buFont typeface="Arial" panose="020B0604020202020204" pitchFamily="34" charset="0"/>
        <a:buChar char="•"/>
        <a:defRPr sz="4202" kern="1200">
          <a:solidFill>
            <a:schemeClr val="tx1"/>
          </a:solidFill>
          <a:latin typeface="+mn-lt"/>
          <a:ea typeface="+mn-ea"/>
          <a:cs typeface="+mn-cs"/>
        </a:defRPr>
      </a:lvl5pPr>
      <a:lvl6pPr marL="5869896" indent="-533627" algn="l" defTabSz="2134508" rtl="0" eaLnBrk="1" latinLnBrk="1" hangingPunct="1">
        <a:lnSpc>
          <a:spcPct val="90000"/>
        </a:lnSpc>
        <a:spcBef>
          <a:spcPts val="1167"/>
        </a:spcBef>
        <a:buFont typeface="Arial" panose="020B0604020202020204" pitchFamily="34" charset="0"/>
        <a:buChar char="•"/>
        <a:defRPr sz="4202" kern="1200">
          <a:solidFill>
            <a:schemeClr val="tx1"/>
          </a:solidFill>
          <a:latin typeface="+mn-lt"/>
          <a:ea typeface="+mn-ea"/>
          <a:cs typeface="+mn-cs"/>
        </a:defRPr>
      </a:lvl6pPr>
      <a:lvl7pPr marL="6937150" indent="-533627" algn="l" defTabSz="2134508" rtl="0" eaLnBrk="1" latinLnBrk="1" hangingPunct="1">
        <a:lnSpc>
          <a:spcPct val="90000"/>
        </a:lnSpc>
        <a:spcBef>
          <a:spcPts val="1167"/>
        </a:spcBef>
        <a:buFont typeface="Arial" panose="020B0604020202020204" pitchFamily="34" charset="0"/>
        <a:buChar char="•"/>
        <a:defRPr sz="4202" kern="1200">
          <a:solidFill>
            <a:schemeClr val="tx1"/>
          </a:solidFill>
          <a:latin typeface="+mn-lt"/>
          <a:ea typeface="+mn-ea"/>
          <a:cs typeface="+mn-cs"/>
        </a:defRPr>
      </a:lvl7pPr>
      <a:lvl8pPr marL="8004404" indent="-533627" algn="l" defTabSz="2134508" rtl="0" eaLnBrk="1" latinLnBrk="1" hangingPunct="1">
        <a:lnSpc>
          <a:spcPct val="90000"/>
        </a:lnSpc>
        <a:spcBef>
          <a:spcPts val="1167"/>
        </a:spcBef>
        <a:buFont typeface="Arial" panose="020B0604020202020204" pitchFamily="34" charset="0"/>
        <a:buChar char="•"/>
        <a:defRPr sz="4202" kern="1200">
          <a:solidFill>
            <a:schemeClr val="tx1"/>
          </a:solidFill>
          <a:latin typeface="+mn-lt"/>
          <a:ea typeface="+mn-ea"/>
          <a:cs typeface="+mn-cs"/>
        </a:defRPr>
      </a:lvl8pPr>
      <a:lvl9pPr marL="9071658" indent="-533627" algn="l" defTabSz="2134508" rtl="0" eaLnBrk="1" latinLnBrk="1" hangingPunct="1">
        <a:lnSpc>
          <a:spcPct val="90000"/>
        </a:lnSpc>
        <a:spcBef>
          <a:spcPts val="1167"/>
        </a:spcBef>
        <a:buFont typeface="Arial" panose="020B0604020202020204" pitchFamily="34" charset="0"/>
        <a:buChar char="•"/>
        <a:defRPr sz="420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4508" rtl="0" eaLnBrk="1" latinLnBrk="1" hangingPunct="1">
        <a:defRPr sz="4202" kern="1200">
          <a:solidFill>
            <a:schemeClr val="tx1"/>
          </a:solidFill>
          <a:latin typeface="+mn-lt"/>
          <a:ea typeface="+mn-ea"/>
          <a:cs typeface="+mn-cs"/>
        </a:defRPr>
      </a:lvl1pPr>
      <a:lvl2pPr marL="1067254" algn="l" defTabSz="2134508" rtl="0" eaLnBrk="1" latinLnBrk="1" hangingPunct="1">
        <a:defRPr sz="4202" kern="1200">
          <a:solidFill>
            <a:schemeClr val="tx1"/>
          </a:solidFill>
          <a:latin typeface="+mn-lt"/>
          <a:ea typeface="+mn-ea"/>
          <a:cs typeface="+mn-cs"/>
        </a:defRPr>
      </a:lvl2pPr>
      <a:lvl3pPr marL="2134508" algn="l" defTabSz="2134508" rtl="0" eaLnBrk="1" latinLnBrk="1" hangingPunct="1">
        <a:defRPr sz="4202" kern="1200">
          <a:solidFill>
            <a:schemeClr val="tx1"/>
          </a:solidFill>
          <a:latin typeface="+mn-lt"/>
          <a:ea typeface="+mn-ea"/>
          <a:cs typeface="+mn-cs"/>
        </a:defRPr>
      </a:lvl3pPr>
      <a:lvl4pPr marL="3201762" algn="l" defTabSz="2134508" rtl="0" eaLnBrk="1" latinLnBrk="1" hangingPunct="1">
        <a:defRPr sz="4202" kern="1200">
          <a:solidFill>
            <a:schemeClr val="tx1"/>
          </a:solidFill>
          <a:latin typeface="+mn-lt"/>
          <a:ea typeface="+mn-ea"/>
          <a:cs typeface="+mn-cs"/>
        </a:defRPr>
      </a:lvl4pPr>
      <a:lvl5pPr marL="4269015" algn="l" defTabSz="2134508" rtl="0" eaLnBrk="1" latinLnBrk="1" hangingPunct="1">
        <a:defRPr sz="4202" kern="1200">
          <a:solidFill>
            <a:schemeClr val="tx1"/>
          </a:solidFill>
          <a:latin typeface="+mn-lt"/>
          <a:ea typeface="+mn-ea"/>
          <a:cs typeface="+mn-cs"/>
        </a:defRPr>
      </a:lvl5pPr>
      <a:lvl6pPr marL="5336269" algn="l" defTabSz="2134508" rtl="0" eaLnBrk="1" latinLnBrk="1" hangingPunct="1">
        <a:defRPr sz="4202" kern="1200">
          <a:solidFill>
            <a:schemeClr val="tx1"/>
          </a:solidFill>
          <a:latin typeface="+mn-lt"/>
          <a:ea typeface="+mn-ea"/>
          <a:cs typeface="+mn-cs"/>
        </a:defRPr>
      </a:lvl6pPr>
      <a:lvl7pPr marL="6403523" algn="l" defTabSz="2134508" rtl="0" eaLnBrk="1" latinLnBrk="1" hangingPunct="1">
        <a:defRPr sz="4202" kern="1200">
          <a:solidFill>
            <a:schemeClr val="tx1"/>
          </a:solidFill>
          <a:latin typeface="+mn-lt"/>
          <a:ea typeface="+mn-ea"/>
          <a:cs typeface="+mn-cs"/>
        </a:defRPr>
      </a:lvl7pPr>
      <a:lvl8pPr marL="7470777" algn="l" defTabSz="2134508" rtl="0" eaLnBrk="1" latinLnBrk="1" hangingPunct="1">
        <a:defRPr sz="4202" kern="1200">
          <a:solidFill>
            <a:schemeClr val="tx1"/>
          </a:solidFill>
          <a:latin typeface="+mn-lt"/>
          <a:ea typeface="+mn-ea"/>
          <a:cs typeface="+mn-cs"/>
        </a:defRPr>
      </a:lvl8pPr>
      <a:lvl9pPr marL="8538031" algn="l" defTabSz="2134508" rtl="0" eaLnBrk="1" latinLnBrk="1" hangingPunct="1">
        <a:defRPr sz="420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1594644" y="1595438"/>
            <a:ext cx="18410237" cy="2006600"/>
          </a:xfrm>
          <a:prstGeom prst="rect">
            <a:avLst/>
          </a:prstGeom>
          <a:ln>
            <a:noFill/>
          </a:ln>
        </p:spPr>
        <p:txBody>
          <a:bodyPr lIns="90363" tIns="45182" rIns="90363" bIns="45182" anchor="ctr"/>
          <a:lstStyle/>
          <a:p>
            <a:pPr algn="ctr"/>
            <a:r>
              <a:rPr lang="ko-KR" altLang="en-US" sz="7906" b="1" dirty="0">
                <a:solidFill>
                  <a:schemeClr val="bg1"/>
                </a:solidFill>
                <a:latin typeface="맑은 고딕"/>
                <a:ea typeface="맑은 고딕"/>
              </a:rPr>
              <a:t>과제명</a:t>
            </a:r>
          </a:p>
        </p:txBody>
      </p:sp>
      <p:sp>
        <p:nvSpPr>
          <p:cNvPr id="5" name="부제목 4"/>
          <p:cNvSpPr>
            <a:spLocks noGrp="1"/>
          </p:cNvSpPr>
          <p:nvPr>
            <p:ph type="subTitle" idx="4294967295"/>
          </p:nvPr>
        </p:nvSpPr>
        <p:spPr>
          <a:xfrm>
            <a:off x="1594644" y="3849688"/>
            <a:ext cx="18410237" cy="1063625"/>
          </a:xfrm>
          <a:prstGeom prst="rect">
            <a:avLst/>
          </a:prstGeom>
        </p:spPr>
        <p:txBody>
          <a:bodyPr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ko-KR" altLang="en-US" sz="3459" dirty="0" err="1">
                <a:solidFill>
                  <a:schemeClr val="bg1"/>
                </a:solidFill>
                <a:latin typeface="+mn-ea"/>
              </a:rPr>
              <a:t>팀원명</a:t>
            </a:r>
            <a:r>
              <a:rPr lang="ko-KR" altLang="en-US" sz="3459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3459" dirty="0">
                <a:solidFill>
                  <a:schemeClr val="bg1"/>
                </a:solidFill>
                <a:latin typeface="+mn-ea"/>
              </a:rPr>
              <a:t>ex) </a:t>
            </a:r>
            <a:r>
              <a:rPr lang="ko-KR" altLang="en-US" sz="3459" dirty="0" err="1">
                <a:solidFill>
                  <a:schemeClr val="bg1"/>
                </a:solidFill>
                <a:latin typeface="+mn-ea"/>
              </a:rPr>
              <a:t>김학생</a:t>
            </a:r>
            <a:r>
              <a:rPr lang="en-US" altLang="ko-KR" sz="3459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3459" dirty="0" err="1">
                <a:solidFill>
                  <a:schemeClr val="bg1"/>
                </a:solidFill>
                <a:latin typeface="+mn-ea"/>
              </a:rPr>
              <a:t>이학교</a:t>
            </a:r>
            <a:r>
              <a:rPr lang="en-US" altLang="ko-KR" sz="3459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3459" dirty="0" err="1">
                <a:solidFill>
                  <a:schemeClr val="bg1"/>
                </a:solidFill>
                <a:latin typeface="+mn-ea"/>
              </a:rPr>
              <a:t>박학부</a:t>
            </a:r>
            <a:endParaRPr lang="en-US" altLang="ko-KR" sz="3459" dirty="0">
              <a:solidFill>
                <a:schemeClr val="bg1"/>
              </a:solidFill>
              <a:latin typeface="+mn-ea"/>
            </a:endParaRPr>
          </a:p>
          <a:p>
            <a:pPr marL="0" indent="0" algn="ctr">
              <a:buNone/>
            </a:pPr>
            <a:r>
              <a:rPr lang="ko-KR" altLang="en-US" sz="3459" dirty="0" err="1">
                <a:solidFill>
                  <a:schemeClr val="bg1"/>
                </a:solidFill>
                <a:latin typeface="+mn-ea"/>
              </a:rPr>
              <a:t>팀명</a:t>
            </a:r>
            <a:r>
              <a:rPr lang="ko-KR" altLang="en-US" sz="3459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3459" dirty="0">
                <a:solidFill>
                  <a:schemeClr val="bg1"/>
                </a:solidFill>
                <a:latin typeface="+mn-ea"/>
              </a:rPr>
              <a:t>ex) </a:t>
            </a:r>
            <a:r>
              <a:rPr lang="ko-KR" altLang="en-US" sz="3459" dirty="0">
                <a:solidFill>
                  <a:schemeClr val="bg1"/>
                </a:solidFill>
                <a:latin typeface="+mn-ea"/>
              </a:rPr>
              <a:t>전남대학교</a:t>
            </a:r>
            <a:endParaRPr lang="en-US" altLang="ko-KR" sz="3459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320C7D7-8ABF-2213-3B36-C46F40CC7DB0}"/>
              </a:ext>
            </a:extLst>
          </p:cNvPr>
          <p:cNvSpPr/>
          <p:nvPr/>
        </p:nvSpPr>
        <p:spPr>
          <a:xfrm>
            <a:off x="677336" y="5823346"/>
            <a:ext cx="9993603" cy="239167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63" tIns="45182" rIns="90363" bIns="45182" rtlCol="0" anchor="ctr"/>
          <a:lstStyle/>
          <a:p>
            <a:pPr algn="ctr"/>
            <a:endParaRPr lang="ko-KR" altLang="en-US" sz="1779" dirty="0">
              <a:latin typeface="맑은 고딕"/>
              <a:ea typeface="맑은 고딕"/>
              <a:cs typeface="Calibri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5907A23-6B14-17CE-687C-A33ACF48984B}"/>
              </a:ext>
            </a:extLst>
          </p:cNvPr>
          <p:cNvSpPr/>
          <p:nvPr/>
        </p:nvSpPr>
        <p:spPr>
          <a:xfrm>
            <a:off x="10972420" y="5823345"/>
            <a:ext cx="9949773" cy="23938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79">
              <a:latin typeface="맑은 고딕"/>
              <a:ea typeface="맑은 고딕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5BD80BBB-19F2-08A3-4BCF-F795F4BC18E4}"/>
              </a:ext>
            </a:extLst>
          </p:cNvPr>
          <p:cNvSpPr/>
          <p:nvPr/>
        </p:nvSpPr>
        <p:spPr>
          <a:xfrm>
            <a:off x="11209592" y="10914916"/>
            <a:ext cx="9475430" cy="82831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363" tIns="45182" rIns="90363" bIns="4518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 sz="2372" dirty="0">
              <a:solidFill>
                <a:schemeClr val="tx1"/>
              </a:solidFill>
              <a:latin typeface="맑은 고딕"/>
              <a:ea typeface="맑은 고딕"/>
              <a:cs typeface="Calibri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9E37156-2728-3B06-39FD-39E233E9736F}"/>
              </a:ext>
            </a:extLst>
          </p:cNvPr>
          <p:cNvGrpSpPr/>
          <p:nvPr/>
        </p:nvGrpSpPr>
        <p:grpSpPr>
          <a:xfrm>
            <a:off x="11199223" y="19596104"/>
            <a:ext cx="9496167" cy="10165835"/>
            <a:chOff x="11120673" y="19829623"/>
            <a:chExt cx="9609329" cy="10286978"/>
          </a:xfrm>
        </p:grpSpPr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FA4CAA69-5A68-1024-26E6-0B03D9F6DA57}"/>
                </a:ext>
              </a:extLst>
            </p:cNvPr>
            <p:cNvSpPr/>
            <p:nvPr/>
          </p:nvSpPr>
          <p:spPr>
            <a:xfrm>
              <a:off x="11140662" y="19829623"/>
              <a:ext cx="9589340" cy="828161"/>
            </a:xfrm>
            <a:prstGeom prst="rect">
              <a:avLst/>
            </a:prstGeom>
            <a:solidFill>
              <a:srgbClr val="06397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363" tIns="45182" rIns="90363" bIns="45182" rtlCol="0" anchor="ctr"/>
            <a:lstStyle/>
            <a:p>
              <a:r>
                <a:rPr lang="ko-KR" altLang="en-US" sz="3558" b="1" dirty="0">
                  <a:solidFill>
                    <a:srgbClr val="FFFFFF"/>
                  </a:solidFill>
                  <a:latin typeface="Malgun Gothic"/>
                  <a:ea typeface="Malgun Gothic"/>
                </a:rPr>
                <a:t>문단 제목을 입력하세요</a:t>
              </a:r>
              <a:endParaRPr lang="ko-KR" altLang="en-US" sz="3558" dirty="0">
                <a:solidFill>
                  <a:srgbClr val="000000"/>
                </a:solidFill>
                <a:latin typeface="Malgun Gothic"/>
                <a:ea typeface="Malgun Gothic"/>
              </a:endParaRP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4652B2E2-C9F8-0E87-1816-5868A7C0257E}"/>
                </a:ext>
              </a:extLst>
            </p:cNvPr>
            <p:cNvSpPr/>
            <p:nvPr/>
          </p:nvSpPr>
          <p:spPr>
            <a:xfrm>
              <a:off x="11120673" y="20886461"/>
              <a:ext cx="9588345" cy="92301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363" tIns="45182" rIns="90363" bIns="4518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en-US" sz="2372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  <a:t>텍스트를 입력하세요</a:t>
              </a: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85966DF0-906E-EA08-C7EE-ACE2CD63C4D0}"/>
              </a:ext>
            </a:extLst>
          </p:cNvPr>
          <p:cNvGrpSpPr/>
          <p:nvPr/>
        </p:nvGrpSpPr>
        <p:grpSpPr>
          <a:xfrm>
            <a:off x="11205562" y="10034921"/>
            <a:ext cx="9483483" cy="9232563"/>
            <a:chOff x="11155995" y="10154503"/>
            <a:chExt cx="9596494" cy="9342584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AF42D29A-394C-292E-08B6-E0CB851ADAF8}"/>
                </a:ext>
              </a:extLst>
            </p:cNvPr>
            <p:cNvSpPr/>
            <p:nvPr/>
          </p:nvSpPr>
          <p:spPr>
            <a:xfrm>
              <a:off x="11155995" y="10154503"/>
              <a:ext cx="9589340" cy="828161"/>
            </a:xfrm>
            <a:prstGeom prst="rect">
              <a:avLst/>
            </a:prstGeom>
            <a:solidFill>
              <a:srgbClr val="06397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363" tIns="45182" rIns="90363" bIns="45182" rtlCol="0" anchor="ctr"/>
            <a:lstStyle/>
            <a:p>
              <a:r>
                <a:rPr lang="ko-KR" altLang="en-US" sz="3558" b="1" dirty="0">
                  <a:solidFill>
                    <a:srgbClr val="FFFFFF"/>
                  </a:solidFill>
                  <a:latin typeface="Malgun Gothic"/>
                  <a:ea typeface="Malgun Gothic"/>
                </a:rPr>
                <a:t>문단 제목을 입력하세요</a:t>
              </a:r>
              <a:endParaRPr lang="ko-KR" altLang="en-US" sz="3558" dirty="0">
                <a:solidFill>
                  <a:srgbClr val="000000"/>
                </a:solidFill>
                <a:latin typeface="Malgun Gothic"/>
                <a:ea typeface="Malgun Gothic"/>
                <a:cs typeface="Calibri"/>
              </a:endParaRPr>
            </a:p>
          </p:txBody>
        </p:sp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FA463894-AD25-606F-8632-6BDAABC9494E}"/>
                </a:ext>
              </a:extLst>
            </p:cNvPr>
            <p:cNvSpPr/>
            <p:nvPr/>
          </p:nvSpPr>
          <p:spPr>
            <a:xfrm>
              <a:off x="11164144" y="11176095"/>
              <a:ext cx="9588345" cy="832099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363" tIns="45182" rIns="90363" bIns="4518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en-US" sz="2372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  <a:t>텍스트를 입력하세요</a:t>
              </a: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798D1A6D-B9AD-77D3-092A-D1DE27AAFC4A}"/>
              </a:ext>
            </a:extLst>
          </p:cNvPr>
          <p:cNvGrpSpPr/>
          <p:nvPr/>
        </p:nvGrpSpPr>
        <p:grpSpPr>
          <a:xfrm>
            <a:off x="921426" y="16253997"/>
            <a:ext cx="9505422" cy="13048312"/>
            <a:chOff x="889684" y="16447690"/>
            <a:chExt cx="9618695" cy="13203804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4C7B5926-53D2-874F-6AB4-BC6D1C58E047}"/>
                </a:ext>
              </a:extLst>
            </p:cNvPr>
            <p:cNvSpPr/>
            <p:nvPr/>
          </p:nvSpPr>
          <p:spPr>
            <a:xfrm>
              <a:off x="889684" y="16447690"/>
              <a:ext cx="9589340" cy="828161"/>
            </a:xfrm>
            <a:prstGeom prst="rect">
              <a:avLst/>
            </a:prstGeom>
            <a:solidFill>
              <a:srgbClr val="06397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363" tIns="45182" rIns="90363" bIns="45182" rtlCol="0" anchor="ctr"/>
            <a:lstStyle/>
            <a:p>
              <a:r>
                <a:rPr lang="ko-KR" altLang="en-US" sz="3558" b="1" dirty="0">
                  <a:solidFill>
                    <a:srgbClr val="FFFFFF"/>
                  </a:solidFill>
                  <a:latin typeface="Malgun Gothic"/>
                  <a:ea typeface="Malgun Gothic"/>
                </a:rPr>
                <a:t>문단 제목을 입력하세요</a:t>
              </a:r>
              <a:endParaRPr lang="ko-KR" altLang="en-US" sz="3558" dirty="0">
                <a:solidFill>
                  <a:srgbClr val="000000"/>
                </a:solidFill>
                <a:latin typeface="Malgun Gothic"/>
                <a:ea typeface="Malgun Gothic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38927BEF-8108-020B-F5A6-4112E5B2605B}"/>
                </a:ext>
              </a:extLst>
            </p:cNvPr>
            <p:cNvSpPr/>
            <p:nvPr/>
          </p:nvSpPr>
          <p:spPr>
            <a:xfrm>
              <a:off x="897858" y="17516512"/>
              <a:ext cx="9610521" cy="1213498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363" tIns="45182" rIns="90363" bIns="4518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en-US" sz="2372" dirty="0">
                  <a:solidFill>
                    <a:schemeClr val="tx1"/>
                  </a:solidFill>
                  <a:latin typeface="Malgun Gothic"/>
                  <a:ea typeface="Malgun Gothic"/>
                  <a:cs typeface="Calibri"/>
                </a:rPr>
                <a:t>텍스트를 입력하세요</a:t>
              </a: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6B5FE1CA-8783-5E3C-6235-F1F839AB2D16}"/>
              </a:ext>
            </a:extLst>
          </p:cNvPr>
          <p:cNvGrpSpPr/>
          <p:nvPr/>
        </p:nvGrpSpPr>
        <p:grpSpPr>
          <a:xfrm>
            <a:off x="925465" y="6158768"/>
            <a:ext cx="9497345" cy="9953849"/>
            <a:chOff x="919949" y="6232157"/>
            <a:chExt cx="9610521" cy="10072465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846A9D77-1303-2EB4-361A-7AA659F76B11}"/>
                </a:ext>
              </a:extLst>
            </p:cNvPr>
            <p:cNvSpPr/>
            <p:nvPr/>
          </p:nvSpPr>
          <p:spPr>
            <a:xfrm>
              <a:off x="924733" y="6232157"/>
              <a:ext cx="9589340" cy="828161"/>
            </a:xfrm>
            <a:prstGeom prst="rect">
              <a:avLst/>
            </a:prstGeom>
            <a:solidFill>
              <a:srgbClr val="06397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363" tIns="45182" rIns="90363" bIns="45182" rtlCol="0" anchor="ctr"/>
            <a:lstStyle/>
            <a:p>
              <a:r>
                <a:rPr lang="ko-KR" altLang="en-US" sz="3558" b="1" dirty="0">
                  <a:solidFill>
                    <a:srgbClr val="FFFFFF"/>
                  </a:solidFill>
                  <a:latin typeface="맑은 고딕"/>
                  <a:ea typeface="맑은 고딕"/>
                </a:rPr>
                <a:t>문단 제목을 </a:t>
              </a:r>
              <a:r>
                <a:rPr lang="ko-KR" altLang="en-US" sz="3558" b="1">
                  <a:solidFill>
                    <a:srgbClr val="FFFFFF"/>
                  </a:solidFill>
                  <a:latin typeface="맑은 고딕"/>
                  <a:ea typeface="맑은 고딕"/>
                </a:rPr>
                <a:t>입력하세요</a:t>
              </a:r>
              <a:endParaRPr lang="ko-KR" altLang="en-US" sz="3558" dirty="0">
                <a:solidFill>
                  <a:srgbClr val="000000"/>
                </a:solidFill>
                <a:latin typeface="맑은 고딕"/>
                <a:ea typeface="맑은 고딕"/>
                <a:cs typeface="Calibri"/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5FE250AC-7BE5-E036-2FD6-A07EE856D926}"/>
                </a:ext>
              </a:extLst>
            </p:cNvPr>
            <p:cNvSpPr/>
            <p:nvPr/>
          </p:nvSpPr>
          <p:spPr>
            <a:xfrm>
              <a:off x="919949" y="7274054"/>
              <a:ext cx="9610521" cy="903056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363" tIns="45182" rIns="90363" bIns="4518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en-US" sz="2372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  <a:t>텍스트를 입력하세요</a:t>
              </a:r>
              <a:br>
                <a:rPr lang="ko-KR" altLang="en-US" sz="2372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</a:br>
              <a:br>
                <a:rPr lang="ko-KR" altLang="en-US" sz="2372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</a:br>
              <a:r>
                <a:rPr lang="en-US" altLang="ko-KR" sz="3953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※ </a:t>
              </a:r>
              <a:r>
                <a:rPr lang="ko-KR" altLang="en-US" sz="3953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제목 위치와 양식 수정 금지</a:t>
              </a:r>
              <a:r>
                <a:rPr lang="en-US" altLang="ko-KR" sz="3953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 ※</a:t>
              </a:r>
            </a:p>
            <a:p>
              <a:r>
                <a:rPr lang="en-US" altLang="ko-KR" sz="3162" dirty="0">
                  <a:solidFill>
                    <a:schemeClr val="tx1"/>
                  </a:solidFill>
                  <a:latin typeface="+mn-ea"/>
                  <a:sym typeface="Wingdings" panose="05000000000000000000" pitchFamily="2" charset="2"/>
                </a:rPr>
                <a:t> </a:t>
              </a:r>
              <a:r>
                <a:rPr lang="ko-KR" altLang="en-US" sz="3162" dirty="0">
                  <a:solidFill>
                    <a:schemeClr val="tx1"/>
                  </a:solidFill>
                  <a:latin typeface="+mn-ea"/>
                </a:rPr>
                <a:t>과제명 </a:t>
              </a:r>
              <a:r>
                <a:rPr lang="en-US" altLang="ko-KR" sz="3162" dirty="0">
                  <a:solidFill>
                    <a:schemeClr val="tx1"/>
                  </a:solidFill>
                  <a:latin typeface="+mn-ea"/>
                </a:rPr>
                <a:t>– </a:t>
              </a:r>
              <a:r>
                <a:rPr lang="ko-KR" altLang="en-US" sz="3162" dirty="0" err="1">
                  <a:solidFill>
                    <a:schemeClr val="tx1"/>
                  </a:solidFill>
                  <a:latin typeface="+mn-ea"/>
                </a:rPr>
                <a:t>맑은고딕</a:t>
              </a:r>
              <a:r>
                <a:rPr lang="en-US" altLang="ko-KR" sz="3162" dirty="0">
                  <a:solidFill>
                    <a:schemeClr val="tx1"/>
                  </a:solidFill>
                  <a:latin typeface="+mn-ea"/>
                </a:rPr>
                <a:t>,</a:t>
              </a:r>
              <a:r>
                <a:rPr lang="ko-KR" altLang="en-US" sz="3162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3162" dirty="0">
                  <a:solidFill>
                    <a:schemeClr val="tx1"/>
                  </a:solidFill>
                  <a:latin typeface="+mn-ea"/>
                </a:rPr>
                <a:t>75pt,</a:t>
              </a:r>
              <a:r>
                <a:rPr lang="ko-KR" altLang="en-US" sz="3162" dirty="0">
                  <a:solidFill>
                    <a:schemeClr val="tx1"/>
                  </a:solidFill>
                  <a:latin typeface="+mn-ea"/>
                </a:rPr>
                <a:t> 텍스트 굵게</a:t>
              </a:r>
              <a:endParaRPr lang="en-US" altLang="ko-KR" sz="3162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3162" dirty="0">
                  <a:solidFill>
                    <a:schemeClr val="tx1"/>
                  </a:solidFill>
                  <a:latin typeface="+mn-ea"/>
                  <a:sym typeface="Wingdings" panose="05000000000000000000" pitchFamily="2" charset="2"/>
                </a:rPr>
                <a:t> </a:t>
              </a:r>
              <a:r>
                <a:rPr lang="ko-KR" altLang="en-US" sz="3162" dirty="0" err="1">
                  <a:solidFill>
                    <a:schemeClr val="tx1"/>
                  </a:solidFill>
                  <a:latin typeface="+mn-ea"/>
                </a:rPr>
                <a:t>팀원명</a:t>
              </a:r>
              <a:r>
                <a:rPr lang="en-US" altLang="ko-KR" sz="3162" dirty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3162" dirty="0" err="1">
                  <a:solidFill>
                    <a:schemeClr val="tx1"/>
                  </a:solidFill>
                  <a:latin typeface="+mn-ea"/>
                </a:rPr>
                <a:t>팀명</a:t>
              </a:r>
              <a:r>
                <a:rPr lang="ko-KR" altLang="en-US" sz="3162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3162" dirty="0">
                  <a:solidFill>
                    <a:schemeClr val="tx1"/>
                  </a:solidFill>
                  <a:latin typeface="+mn-ea"/>
                </a:rPr>
                <a:t>– </a:t>
              </a:r>
              <a:r>
                <a:rPr lang="ko-KR" altLang="en-US" sz="3162" dirty="0" err="1">
                  <a:solidFill>
                    <a:schemeClr val="tx1"/>
                  </a:solidFill>
                  <a:latin typeface="+mn-ea"/>
                </a:rPr>
                <a:t>맑은고딕</a:t>
              </a:r>
              <a:r>
                <a:rPr lang="en-US" altLang="ko-KR" sz="3162" dirty="0">
                  <a:solidFill>
                    <a:schemeClr val="tx1"/>
                  </a:solidFill>
                  <a:latin typeface="+mn-ea"/>
                </a:rPr>
                <a:t>, 35pt, </a:t>
              </a:r>
              <a:r>
                <a:rPr lang="ko-KR" altLang="en-US" sz="3162" dirty="0">
                  <a:solidFill>
                    <a:schemeClr val="tx1"/>
                  </a:solidFill>
                  <a:latin typeface="+mn-ea"/>
                </a:rPr>
                <a:t>텍스트효과 </a:t>
              </a:r>
              <a:r>
                <a:rPr lang="en-US" altLang="ko-KR" sz="3162" dirty="0">
                  <a:solidFill>
                    <a:schemeClr val="tx1"/>
                  </a:solidFill>
                  <a:latin typeface="+mn-ea"/>
                </a:rPr>
                <a:t>X</a:t>
              </a:r>
            </a:p>
            <a:p>
              <a:endParaRPr lang="en-US" altLang="ko-KR" sz="3953" dirty="0">
                <a:solidFill>
                  <a:schemeClr val="tx1"/>
                </a:solidFill>
                <a:latin typeface="맑은 고딕"/>
                <a:ea typeface="맑은 고딕"/>
                <a:cs typeface="Calibri"/>
              </a:endParaRPr>
            </a:p>
            <a:p>
              <a:r>
                <a:rPr lang="en-US" altLang="ko-KR" sz="3953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※</a:t>
              </a:r>
              <a:r>
                <a:rPr lang="ko-KR" altLang="en-US" sz="3953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 내용은 자유롭게 작성 </a:t>
              </a:r>
              <a:r>
                <a:rPr lang="en-US" altLang="ko-KR" sz="3953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※ </a:t>
              </a:r>
              <a:endParaRPr lang="en-US" altLang="ko-KR" sz="3953" dirty="0">
                <a:solidFill>
                  <a:schemeClr val="tx1"/>
                </a:solidFill>
                <a:latin typeface="맑은 고딕"/>
                <a:ea typeface="맑은 고딕"/>
                <a:cs typeface="Calibri"/>
              </a:endParaRPr>
            </a:p>
            <a:p>
              <a:endParaRPr lang="ko-KR" altLang="en-US" sz="2372" dirty="0">
                <a:latin typeface="맑은 고딕"/>
                <a:ea typeface="맑은 고딕"/>
                <a:cs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8169625"/>
      </p:ext>
    </p:extLst>
  </p:cSld>
  <p:clrMapOvr>
    <a:masterClrMapping/>
  </p:clrMapOvr>
</p:sld>
</file>

<file path=ppt/theme/theme1.xml><?xml version="1.0" encoding="utf-8"?>
<a:theme xmlns:a="http://schemas.openxmlformats.org/drawingml/2006/main" name="테마1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테마1" id="{3E298930-3179-46FE-8920-4CD50298251D}" vid="{28D410AF-4ED0-430C-BB10-BE5937204816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테마1</Template>
  <TotalTime>300</TotalTime>
  <Words>67</Words>
  <Application>Microsoft Office PowerPoint</Application>
  <PresentationFormat>사용자 지정</PresentationFormat>
  <Paragraphs>15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G마켓 산스 Medium</vt:lpstr>
      <vt:lpstr>맑은 고딕</vt:lpstr>
      <vt:lpstr>맑은 고딕</vt:lpstr>
      <vt:lpstr>Arial</vt:lpstr>
      <vt:lpstr>Calibri</vt:lpstr>
      <vt:lpstr>Wingdings</vt:lpstr>
      <vt:lpstr>테마1</vt:lpstr>
      <vt:lpstr>과제명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chae1530@jnu.ac.kr</dc:creator>
  <cp:lastModifiedBy>채보라</cp:lastModifiedBy>
  <cp:revision>269</cp:revision>
  <dcterms:created xsi:type="dcterms:W3CDTF">2022-10-31T02:11:10Z</dcterms:created>
  <dcterms:modified xsi:type="dcterms:W3CDTF">2026-10-15T01:40:34Z</dcterms:modified>
</cp:coreProperties>
</file>