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4"/>
  </p:notesMasterIdLst>
  <p:handoutMasterIdLst>
    <p:handoutMasterId r:id="rId5"/>
  </p:handoutMasterIdLst>
  <p:sldIdLst>
    <p:sldId id="258" r:id="rId2"/>
    <p:sldId id="259" r:id="rId3"/>
  </p:sldIdLst>
  <p:sldSz cx="21599525" cy="306006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2C61"/>
    <a:srgbClr val="9A3B83"/>
    <a:srgbClr val="A3C33D"/>
    <a:srgbClr val="58D52B"/>
    <a:srgbClr val="A2C43C"/>
    <a:srgbClr val="8DA604"/>
    <a:srgbClr val="888887"/>
    <a:srgbClr val="1A1A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25" d="100"/>
          <a:sy n="25" d="100"/>
        </p:scale>
        <p:origin x="22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78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C6F5D90-4036-48CE-9458-B616F3BDB0D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F687C5A-D06D-4D62-AC01-6E733AC7687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CFDB6A-37C4-4704-8C1B-2231D07EA744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C5021B0-D339-4144-BD83-C0159B0D98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8028F05-820F-41A7-ACE2-BA31D741263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F65C1E-DF3A-45AF-BDD1-7CE82A9B2F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2099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7E8F7C-8BFA-4C14-A92C-693EADBEEBAD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39975" y="1143000"/>
            <a:ext cx="2178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12A61F-899F-4C56-BF4A-CF684D3519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801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1pPr>
    <a:lvl2pPr marL="348889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2pPr>
    <a:lvl3pPr marL="697779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3pPr>
    <a:lvl4pPr marL="1046668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4pPr>
    <a:lvl5pPr marL="1395557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5pPr>
    <a:lvl6pPr marL="1744447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6pPr>
    <a:lvl7pPr marL="2093336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7pPr>
    <a:lvl8pPr marL="2442225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8pPr>
    <a:lvl9pPr marL="2791115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콘텐츠 2개">
    <p:bg>
      <p:bgPr>
        <a:solidFill>
          <a:srgbClr val="3F2C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0040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2C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C6344199-5403-4FDF-ABDA-0D3D3E3999DB}"/>
              </a:ext>
            </a:extLst>
          </p:cNvPr>
          <p:cNvSpPr txBox="1"/>
          <p:nvPr userDrawn="1"/>
        </p:nvSpPr>
        <p:spPr>
          <a:xfrm>
            <a:off x="13645989" y="564502"/>
            <a:ext cx="704551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2024 IDEC </a:t>
            </a:r>
            <a:r>
              <a:rPr lang="ko-KR" altLang="en-US" sz="3000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스마트전자회로설계 </a:t>
            </a:r>
            <a:r>
              <a:rPr lang="ko-KR" altLang="en-US" sz="3000" dirty="0" err="1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챌린지</a:t>
            </a:r>
            <a:endParaRPr lang="ko-KR" altLang="en-US" sz="3000" dirty="0">
              <a:solidFill>
                <a:schemeClr val="bg1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5F73FE64-52E0-40D6-9138-2586FE7449D4}"/>
              </a:ext>
            </a:extLst>
          </p:cNvPr>
          <p:cNvCxnSpPr>
            <a:cxnSpLocks/>
          </p:cNvCxnSpPr>
          <p:nvPr userDrawn="1"/>
        </p:nvCxnSpPr>
        <p:spPr>
          <a:xfrm>
            <a:off x="908017" y="1292577"/>
            <a:ext cx="1978349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6200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2159996" rtl="0" eaLnBrk="1" latinLnBrk="1" hangingPunct="1">
        <a:lnSpc>
          <a:spcPct val="90000"/>
        </a:lnSpc>
        <a:spcBef>
          <a:spcPct val="0"/>
        </a:spcBef>
        <a:buNone/>
        <a:defRPr sz="103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2159996" rtl="0" eaLnBrk="1" latinLnBrk="1" hangingPunct="1">
        <a:lnSpc>
          <a:spcPct val="90000"/>
        </a:lnSpc>
        <a:spcBef>
          <a:spcPts val="2362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1pPr>
      <a:lvl2pPr marL="1619997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699995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859990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939988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7019986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8099984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9179982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2pPr>
      <a:lvl3pPr marL="2159996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3pPr>
      <a:lvl4pPr marL="3239994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319991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399989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6479987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7559985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8639983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613811" y="1657530"/>
            <a:ext cx="18629591" cy="2029756"/>
          </a:xfrm>
          <a:prstGeom prst="rect">
            <a:avLst/>
          </a:prstGeom>
        </p:spPr>
        <p:txBody>
          <a:bodyPr anchor="ctr"/>
          <a:lstStyle/>
          <a:p>
            <a:pPr algn="ctr"/>
            <a:r>
              <a:rPr lang="ko-KR" altLang="en-US" sz="8000" b="1" dirty="0">
                <a:solidFill>
                  <a:srgbClr val="A3C33D"/>
                </a:solidFill>
                <a:latin typeface="+mn-ea"/>
                <a:ea typeface="+mn-ea"/>
              </a:rPr>
              <a:t>과제명 </a:t>
            </a:r>
            <a:r>
              <a:rPr lang="en-US" altLang="ko-KR" sz="8000" b="1" dirty="0">
                <a:solidFill>
                  <a:srgbClr val="A3C33D"/>
                </a:solidFill>
                <a:latin typeface="+mn-ea"/>
                <a:ea typeface="+mn-ea"/>
              </a:rPr>
              <a:t>– </a:t>
            </a:r>
            <a:r>
              <a:rPr lang="ko-KR" altLang="en-US" sz="8000" b="1" dirty="0" err="1">
                <a:solidFill>
                  <a:srgbClr val="A3C33D"/>
                </a:solidFill>
                <a:latin typeface="+mn-ea"/>
                <a:ea typeface="+mn-ea"/>
              </a:rPr>
              <a:t>맑은고딕</a:t>
            </a:r>
            <a:r>
              <a:rPr lang="en-US" altLang="ko-KR" sz="8000" b="1" dirty="0">
                <a:solidFill>
                  <a:srgbClr val="A3C33D"/>
                </a:solidFill>
                <a:latin typeface="+mn-ea"/>
                <a:ea typeface="+mn-ea"/>
              </a:rPr>
              <a:t>,</a:t>
            </a:r>
            <a:r>
              <a:rPr lang="ko-KR" altLang="en-US" sz="8000" b="1" dirty="0">
                <a:solidFill>
                  <a:srgbClr val="A3C33D"/>
                </a:solidFill>
                <a:latin typeface="+mn-ea"/>
                <a:ea typeface="+mn-ea"/>
              </a:rPr>
              <a:t> </a:t>
            </a:r>
            <a:r>
              <a:rPr lang="en-US" altLang="ko-KR" sz="8000" b="1" dirty="0">
                <a:solidFill>
                  <a:srgbClr val="A3C33D"/>
                </a:solidFill>
                <a:latin typeface="+mn-ea"/>
                <a:ea typeface="+mn-ea"/>
              </a:rPr>
              <a:t>80pt,</a:t>
            </a:r>
            <a:r>
              <a:rPr lang="ko-KR" altLang="en-US" sz="8000" b="1" dirty="0">
                <a:solidFill>
                  <a:srgbClr val="A3C33D"/>
                </a:solidFill>
                <a:latin typeface="+mn-ea"/>
                <a:ea typeface="+mn-ea"/>
              </a:rPr>
              <a:t> 텍스트 굵게</a:t>
            </a:r>
          </a:p>
        </p:txBody>
      </p:sp>
      <p:sp>
        <p:nvSpPr>
          <p:cNvPr id="5" name="부제목 4"/>
          <p:cNvSpPr>
            <a:spLocks noGrp="1"/>
          </p:cNvSpPr>
          <p:nvPr>
            <p:ph type="subTitle" idx="4294967295"/>
          </p:nvPr>
        </p:nvSpPr>
        <p:spPr>
          <a:xfrm>
            <a:off x="1613811" y="3894841"/>
            <a:ext cx="18629591" cy="1076278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buNone/>
            </a:pPr>
            <a:r>
              <a:rPr lang="ko-KR" altLang="en-US" sz="4000" dirty="0" err="1">
                <a:solidFill>
                  <a:schemeClr val="bg1"/>
                </a:solidFill>
                <a:latin typeface="+mn-ea"/>
              </a:rPr>
              <a:t>팀명</a:t>
            </a:r>
            <a:r>
              <a:rPr lang="en-US" altLang="ko-KR" sz="40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4000" dirty="0">
                <a:solidFill>
                  <a:schemeClr val="bg1"/>
                </a:solidFill>
                <a:latin typeface="+mn-ea"/>
              </a:rPr>
              <a:t>팀원</a:t>
            </a:r>
            <a:r>
              <a:rPr lang="en-US" altLang="ko-KR" sz="4000" dirty="0">
                <a:solidFill>
                  <a:schemeClr val="bg1"/>
                </a:solidFill>
                <a:latin typeface="+mn-ea"/>
              </a:rPr>
              <a:t>)- </a:t>
            </a:r>
            <a:r>
              <a:rPr lang="ko-KR" altLang="en-US" sz="4000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4000" dirty="0">
                <a:solidFill>
                  <a:schemeClr val="bg1"/>
                </a:solidFill>
                <a:latin typeface="+mn-ea"/>
              </a:rPr>
              <a:t>, 40pt,</a:t>
            </a:r>
            <a:r>
              <a:rPr lang="ko-KR" altLang="en-US" sz="4000" dirty="0">
                <a:solidFill>
                  <a:schemeClr val="bg1"/>
                </a:solidFill>
                <a:latin typeface="+mn-ea"/>
              </a:rPr>
              <a:t> 텍스트효과 </a:t>
            </a:r>
            <a:r>
              <a:rPr lang="en-US" altLang="ko-KR" sz="4000" dirty="0">
                <a:solidFill>
                  <a:schemeClr val="bg1"/>
                </a:solidFill>
                <a:latin typeface="+mn-ea"/>
              </a:rPr>
              <a:t>x</a:t>
            </a:r>
            <a:endParaRPr lang="ko-KR" altLang="en-US" sz="4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FCE6481C-7DB2-4644-903F-3674942E7D38}"/>
              </a:ext>
            </a:extLst>
          </p:cNvPr>
          <p:cNvSpPr/>
          <p:nvPr/>
        </p:nvSpPr>
        <p:spPr>
          <a:xfrm>
            <a:off x="1356123" y="6515100"/>
            <a:ext cx="18887279" cy="40767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C09FC21C-9931-4650-AF96-C1ED5E0AAF6F}"/>
              </a:ext>
            </a:extLst>
          </p:cNvPr>
          <p:cNvSpPr/>
          <p:nvPr/>
        </p:nvSpPr>
        <p:spPr>
          <a:xfrm>
            <a:off x="1356122" y="20618451"/>
            <a:ext cx="18887279" cy="6360409"/>
          </a:xfrm>
          <a:prstGeom prst="roundRect">
            <a:avLst>
              <a:gd name="adj" fmla="val 828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FA16DD0D-0C3C-4140-B166-22492E40C983}"/>
              </a:ext>
            </a:extLst>
          </p:cNvPr>
          <p:cNvSpPr/>
          <p:nvPr/>
        </p:nvSpPr>
        <p:spPr>
          <a:xfrm>
            <a:off x="1356123" y="11093449"/>
            <a:ext cx="9159478" cy="8807451"/>
          </a:xfrm>
          <a:prstGeom prst="roundRect">
            <a:avLst>
              <a:gd name="adj" fmla="val 671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B08FD913-4926-432F-82DA-FF7F16247FC0}"/>
              </a:ext>
            </a:extLst>
          </p:cNvPr>
          <p:cNvSpPr/>
          <p:nvPr/>
        </p:nvSpPr>
        <p:spPr>
          <a:xfrm>
            <a:off x="11083924" y="11201400"/>
            <a:ext cx="9159478" cy="8807451"/>
          </a:xfrm>
          <a:prstGeom prst="roundRect">
            <a:avLst>
              <a:gd name="adj" fmla="val 931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6BC0804-6A3D-4DFE-A065-E4733BB55A5A}"/>
              </a:ext>
            </a:extLst>
          </p:cNvPr>
          <p:cNvSpPr txBox="1"/>
          <p:nvPr/>
        </p:nvSpPr>
        <p:spPr>
          <a:xfrm>
            <a:off x="6845365" y="7137213"/>
            <a:ext cx="734047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000" b="1" dirty="0">
                <a:solidFill>
                  <a:srgbClr val="FF0000"/>
                </a:solidFill>
              </a:rPr>
              <a:t>※ </a:t>
            </a:r>
            <a:r>
              <a:rPr lang="ko-KR" altLang="en-US" sz="4000" b="1" dirty="0">
                <a:solidFill>
                  <a:srgbClr val="FF0000"/>
                </a:solidFill>
              </a:rPr>
              <a:t>제목 위치와 양식 수정 금지</a:t>
            </a:r>
            <a:r>
              <a:rPr lang="en-US" altLang="ko-KR" sz="4000" b="1" dirty="0">
                <a:solidFill>
                  <a:srgbClr val="FF0000"/>
                </a:solidFill>
              </a:rPr>
              <a:t> ※</a:t>
            </a:r>
          </a:p>
          <a:p>
            <a:pPr algn="ctr"/>
            <a:r>
              <a:rPr lang="en-US" altLang="ko-KR" sz="4000" b="1" dirty="0">
                <a:solidFill>
                  <a:srgbClr val="FF0000"/>
                </a:solidFill>
              </a:rPr>
              <a:t>※</a:t>
            </a:r>
            <a:r>
              <a:rPr lang="ko-KR" altLang="en-US" sz="4000" b="1" dirty="0">
                <a:solidFill>
                  <a:srgbClr val="FF0000"/>
                </a:solidFill>
              </a:rPr>
              <a:t> 세부 내용은 자유롭게 작성 </a:t>
            </a:r>
            <a:r>
              <a:rPr lang="en-US" altLang="ko-KR" sz="4000" b="1" dirty="0">
                <a:solidFill>
                  <a:srgbClr val="FF0000"/>
                </a:solidFill>
              </a:rPr>
              <a:t>※ </a:t>
            </a:r>
            <a:endParaRPr lang="ko-KR" alt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169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AFD685-45C9-4563-94A2-B4359A2AB21A}"/>
              </a:ext>
            </a:extLst>
          </p:cNvPr>
          <p:cNvSpPr txBox="1">
            <a:spLocks/>
          </p:cNvSpPr>
          <p:nvPr/>
        </p:nvSpPr>
        <p:spPr>
          <a:xfrm>
            <a:off x="1484966" y="2305230"/>
            <a:ext cx="18629591" cy="2029756"/>
          </a:xfrm>
          <a:prstGeom prst="rect">
            <a:avLst/>
          </a:prstGeom>
        </p:spPr>
        <p:txBody>
          <a:bodyPr anchor="ctr"/>
          <a:lstStyle>
            <a:lvl1pPr algn="l" defTabSz="2159996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103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8000" b="1" dirty="0" err="1">
                <a:solidFill>
                  <a:schemeClr val="bg1"/>
                </a:solidFill>
                <a:latin typeface="+mn-ea"/>
                <a:ea typeface="+mn-ea"/>
              </a:rPr>
              <a:t>리플렛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  <a:ea typeface="+mn-ea"/>
              </a:rPr>
              <a:t> 팀 및 작품 소개</a:t>
            </a:r>
            <a:endParaRPr lang="en-US" altLang="ko-KR" sz="8000" b="1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/>
            <a:r>
              <a:rPr lang="en-US" altLang="ko-KR" sz="8000" b="1" dirty="0">
                <a:solidFill>
                  <a:schemeClr val="bg1"/>
                </a:solidFill>
                <a:latin typeface="+mn-ea"/>
                <a:ea typeface="+mn-ea"/>
              </a:rPr>
              <a:t>(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  <a:ea typeface="+mn-ea"/>
              </a:rPr>
              <a:t>사진 포함 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  <a:ea typeface="+mn-ea"/>
              </a:rPr>
              <a:t>100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  <a:ea typeface="+mn-ea"/>
              </a:rPr>
              <a:t>자 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  <a:ea typeface="+mn-ea"/>
              </a:rPr>
              <a:t>~ 150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  <a:ea typeface="+mn-ea"/>
              </a:rPr>
              <a:t>자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8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3A8A0D5-4239-4B3A-8B72-025DB0100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95" y="14743583"/>
            <a:ext cx="19654330" cy="138947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312E922-358E-4E28-A39B-4BB57CE5CD90}"/>
              </a:ext>
            </a:extLst>
          </p:cNvPr>
          <p:cNvSpPr txBox="1"/>
          <p:nvPr/>
        </p:nvSpPr>
        <p:spPr>
          <a:xfrm>
            <a:off x="972596" y="6211974"/>
            <a:ext cx="2749471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0" dirty="0">
                <a:solidFill>
                  <a:schemeClr val="bg1"/>
                </a:solidFill>
                <a:latin typeface="+mj-ea"/>
                <a:ea typeface="+mj-ea"/>
              </a:rPr>
              <a:t>작품소개</a:t>
            </a:r>
            <a:endParaRPr lang="en-US" altLang="ko-KR" sz="5000" dirty="0">
              <a:solidFill>
                <a:schemeClr val="bg1"/>
              </a:solidFill>
              <a:latin typeface="+mj-ea"/>
              <a:ea typeface="+mj-ea"/>
            </a:endParaRPr>
          </a:p>
          <a:p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5C8F1E-E8A6-4580-9AAB-0000AA52E7FF}"/>
              </a:ext>
            </a:extLst>
          </p:cNvPr>
          <p:cNvSpPr txBox="1"/>
          <p:nvPr/>
        </p:nvSpPr>
        <p:spPr>
          <a:xfrm>
            <a:off x="972595" y="13111184"/>
            <a:ext cx="361669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0" dirty="0" err="1">
                <a:solidFill>
                  <a:schemeClr val="bg1"/>
                </a:solidFill>
                <a:latin typeface="+mj-ea"/>
                <a:ea typeface="+mj-ea"/>
              </a:rPr>
              <a:t>리플렛</a:t>
            </a:r>
            <a:r>
              <a:rPr lang="ko-KR" altLang="en-US" sz="5000" dirty="0">
                <a:solidFill>
                  <a:schemeClr val="bg1"/>
                </a:solidFill>
                <a:latin typeface="+mj-ea"/>
                <a:ea typeface="+mj-ea"/>
              </a:rPr>
              <a:t> 예시</a:t>
            </a:r>
            <a:endParaRPr lang="en-US" altLang="ko-KR" sz="5000" dirty="0">
              <a:solidFill>
                <a:schemeClr val="bg1"/>
              </a:solidFill>
              <a:latin typeface="+mj-ea"/>
              <a:ea typeface="+mj-ea"/>
            </a:endParaRPr>
          </a:p>
          <a:p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555451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48</Words>
  <Application>Microsoft Office PowerPoint</Application>
  <PresentationFormat>사용자 지정</PresentationFormat>
  <Paragraphs>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G마켓 산스 Medium</vt:lpstr>
      <vt:lpstr>맑은 고딕</vt:lpstr>
      <vt:lpstr>Arial</vt:lpstr>
      <vt:lpstr>Calibri</vt:lpstr>
      <vt:lpstr>Office 테마</vt:lpstr>
      <vt:lpstr>과제명 – 맑은고딕, 80pt, 텍스트 굵게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chae1530@jnu.ac.kr</dc:creator>
  <cp:lastModifiedBy>채보라</cp:lastModifiedBy>
  <cp:revision>36</cp:revision>
  <dcterms:created xsi:type="dcterms:W3CDTF">2022-10-31T02:11:10Z</dcterms:created>
  <dcterms:modified xsi:type="dcterms:W3CDTF">2024-10-11T05:08:23Z</dcterms:modified>
</cp:coreProperties>
</file>