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notesMasterIdLst>
    <p:notesMasterId r:id="rId3"/>
  </p:notesMasterIdLst>
  <p:handoutMasterIdLst>
    <p:handoutMasterId r:id="rId4"/>
  </p:handoutMasterIdLst>
  <p:sldIdLst>
    <p:sldId id="258" r:id="rId2"/>
  </p:sldIdLst>
  <p:sldSz cx="30240288" cy="424799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3970"/>
    <a:srgbClr val="295681"/>
    <a:srgbClr val="2596BE"/>
    <a:srgbClr val="ED7D31"/>
    <a:srgbClr val="3F2C61"/>
    <a:srgbClr val="9A3B83"/>
    <a:srgbClr val="A3C33D"/>
    <a:srgbClr val="58D52B"/>
    <a:srgbClr val="A2C43C"/>
    <a:srgbClr val="8DA6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8" d="100"/>
          <a:sy n="18" d="100"/>
        </p:scale>
        <p:origin x="300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299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C6F5D90-4036-48CE-9458-B616F3BDB0D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F687C5A-D06D-4D62-AC01-6E733AC7687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CFDB6A-37C4-4704-8C1B-2231D07EA744}" type="datetimeFigureOut">
              <a:rPr lang="ko-KR" altLang="en-US" smtClean="0"/>
              <a:t>2026년 10월 15일 Thursday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C5021B0-D339-4144-BD83-C0159B0D98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8028F05-820F-41A7-ACE2-BA31D741263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F65C1E-DF3A-45AF-BDD1-7CE82A9B2F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20997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7E8F7C-8BFA-4C14-A92C-693EADBEEBAD}" type="datetimeFigureOut">
              <a:rPr lang="ko-KR" altLang="en-US" smtClean="0"/>
              <a:t>2026년 10월 15일 Thursday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330450" y="1143000"/>
            <a:ext cx="21971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12A61F-899F-4C56-BF4A-CF684D3519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8019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71891" rtl="0" eaLnBrk="1" latinLnBrk="1" hangingPunct="1">
      <a:defRPr sz="1276" kern="1200">
        <a:solidFill>
          <a:schemeClr val="tx1"/>
        </a:solidFill>
        <a:latin typeface="+mn-lt"/>
        <a:ea typeface="+mn-ea"/>
        <a:cs typeface="+mn-cs"/>
      </a:defRPr>
    </a:lvl1pPr>
    <a:lvl2pPr marL="485944" algn="l" defTabSz="971891" rtl="0" eaLnBrk="1" latinLnBrk="1" hangingPunct="1">
      <a:defRPr sz="1276" kern="1200">
        <a:solidFill>
          <a:schemeClr val="tx1"/>
        </a:solidFill>
        <a:latin typeface="+mn-lt"/>
        <a:ea typeface="+mn-ea"/>
        <a:cs typeface="+mn-cs"/>
      </a:defRPr>
    </a:lvl2pPr>
    <a:lvl3pPr marL="971891" algn="l" defTabSz="971891" rtl="0" eaLnBrk="1" latinLnBrk="1" hangingPunct="1">
      <a:defRPr sz="1276" kern="1200">
        <a:solidFill>
          <a:schemeClr val="tx1"/>
        </a:solidFill>
        <a:latin typeface="+mn-lt"/>
        <a:ea typeface="+mn-ea"/>
        <a:cs typeface="+mn-cs"/>
      </a:defRPr>
    </a:lvl3pPr>
    <a:lvl4pPr marL="1457835" algn="l" defTabSz="971891" rtl="0" eaLnBrk="1" latinLnBrk="1" hangingPunct="1">
      <a:defRPr sz="1276" kern="1200">
        <a:solidFill>
          <a:schemeClr val="tx1"/>
        </a:solidFill>
        <a:latin typeface="+mn-lt"/>
        <a:ea typeface="+mn-ea"/>
        <a:cs typeface="+mn-cs"/>
      </a:defRPr>
    </a:lvl4pPr>
    <a:lvl5pPr marL="1943778" algn="l" defTabSz="971891" rtl="0" eaLnBrk="1" latinLnBrk="1" hangingPunct="1">
      <a:defRPr sz="1276" kern="1200">
        <a:solidFill>
          <a:schemeClr val="tx1"/>
        </a:solidFill>
        <a:latin typeface="+mn-lt"/>
        <a:ea typeface="+mn-ea"/>
        <a:cs typeface="+mn-cs"/>
      </a:defRPr>
    </a:lvl5pPr>
    <a:lvl6pPr marL="2429724" algn="l" defTabSz="971891" rtl="0" eaLnBrk="1" latinLnBrk="1" hangingPunct="1">
      <a:defRPr sz="1276" kern="1200">
        <a:solidFill>
          <a:schemeClr val="tx1"/>
        </a:solidFill>
        <a:latin typeface="+mn-lt"/>
        <a:ea typeface="+mn-ea"/>
        <a:cs typeface="+mn-cs"/>
      </a:defRPr>
    </a:lvl6pPr>
    <a:lvl7pPr marL="2915668" algn="l" defTabSz="971891" rtl="0" eaLnBrk="1" latinLnBrk="1" hangingPunct="1">
      <a:defRPr sz="1276" kern="1200">
        <a:solidFill>
          <a:schemeClr val="tx1"/>
        </a:solidFill>
        <a:latin typeface="+mn-lt"/>
        <a:ea typeface="+mn-ea"/>
        <a:cs typeface="+mn-cs"/>
      </a:defRPr>
    </a:lvl7pPr>
    <a:lvl8pPr marL="3401613" algn="l" defTabSz="971891" rtl="0" eaLnBrk="1" latinLnBrk="1" hangingPunct="1">
      <a:defRPr sz="1276" kern="1200">
        <a:solidFill>
          <a:schemeClr val="tx1"/>
        </a:solidFill>
        <a:latin typeface="+mn-lt"/>
        <a:ea typeface="+mn-ea"/>
        <a:cs typeface="+mn-cs"/>
      </a:defRPr>
    </a:lvl8pPr>
    <a:lvl9pPr marL="3887558" algn="l" defTabSz="971891" rtl="0" eaLnBrk="1" latinLnBrk="1" hangingPunct="1">
      <a:defRPr sz="12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445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 l="-56000" r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996DBEF-8832-4858-A644-FB0F86084393}"/>
              </a:ext>
            </a:extLst>
          </p:cNvPr>
          <p:cNvSpPr txBox="1"/>
          <p:nvPr userDrawn="1"/>
        </p:nvSpPr>
        <p:spPr>
          <a:xfrm>
            <a:off x="17964089" y="1174703"/>
            <a:ext cx="11004936" cy="1026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69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2026 </a:t>
            </a:r>
            <a:r>
              <a:rPr lang="ko-KR" altLang="en-US" sz="6069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스마트전자회로설계 </a:t>
            </a:r>
            <a:r>
              <a:rPr lang="ko-KR" altLang="en-US" sz="6069" dirty="0" err="1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챌린지</a:t>
            </a:r>
            <a:endParaRPr lang="ko-KR" altLang="en-US" sz="6069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876D5F99-1E27-4D6B-9CF7-976EF17D7634}"/>
              </a:ext>
            </a:extLst>
          </p:cNvPr>
          <p:cNvCxnSpPr>
            <a:cxnSpLocks/>
          </p:cNvCxnSpPr>
          <p:nvPr userDrawn="1"/>
        </p:nvCxnSpPr>
        <p:spPr>
          <a:xfrm>
            <a:off x="1271266" y="2715696"/>
            <a:ext cx="27697759" cy="0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9F4296C-C71B-4F6F-A902-51E4A149A6CF}"/>
              </a:ext>
            </a:extLst>
          </p:cNvPr>
          <p:cNvSpPr txBox="1"/>
          <p:nvPr userDrawn="1"/>
        </p:nvSpPr>
        <p:spPr>
          <a:xfrm>
            <a:off x="1271266" y="1174703"/>
            <a:ext cx="15395561" cy="1026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69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2026 </a:t>
            </a:r>
            <a:r>
              <a:rPr lang="ko-KR" altLang="en-US" sz="6069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지능형 반도체</a:t>
            </a:r>
            <a:r>
              <a:rPr lang="en-US" altLang="ko-KR" sz="6069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·</a:t>
            </a:r>
            <a:r>
              <a:rPr lang="ko-KR" altLang="en-US" sz="6069" dirty="0" err="1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모빌리티</a:t>
            </a:r>
            <a:r>
              <a:rPr lang="en-US" altLang="ko-KR" sz="6069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·</a:t>
            </a:r>
            <a:r>
              <a:rPr lang="ko-KR" altLang="en-US" sz="6069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에너지 학술대회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528A4911-5C99-438F-8633-EC84F18D861F}"/>
              </a:ext>
            </a:extLst>
          </p:cNvPr>
          <p:cNvCxnSpPr>
            <a:cxnSpLocks/>
          </p:cNvCxnSpPr>
          <p:nvPr userDrawn="1"/>
        </p:nvCxnSpPr>
        <p:spPr>
          <a:xfrm>
            <a:off x="1271266" y="9095444"/>
            <a:ext cx="27697759" cy="0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900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</p:sldLayoutIdLst>
  <p:txStyles>
    <p:titleStyle>
      <a:lvl1pPr algn="l" defTabSz="3369721" rtl="0" eaLnBrk="1" latinLnBrk="1" hangingPunct="1">
        <a:lnSpc>
          <a:spcPct val="90000"/>
        </a:lnSpc>
        <a:spcBef>
          <a:spcPct val="0"/>
        </a:spcBef>
        <a:buNone/>
        <a:defRPr sz="1621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42431" indent="-842431" algn="l" defTabSz="3369721" rtl="0" eaLnBrk="1" latinLnBrk="1" hangingPunct="1">
        <a:lnSpc>
          <a:spcPct val="90000"/>
        </a:lnSpc>
        <a:spcBef>
          <a:spcPts val="3685"/>
        </a:spcBef>
        <a:buFont typeface="Arial" panose="020B0604020202020204" pitchFamily="34" charset="0"/>
        <a:buChar char="•"/>
        <a:defRPr sz="10319" kern="1200">
          <a:solidFill>
            <a:schemeClr val="tx1"/>
          </a:solidFill>
          <a:latin typeface="+mn-lt"/>
          <a:ea typeface="+mn-ea"/>
          <a:cs typeface="+mn-cs"/>
        </a:defRPr>
      </a:lvl1pPr>
      <a:lvl2pPr marL="2527291" indent="-842431" algn="l" defTabSz="3369721" rtl="0" eaLnBrk="1" latinLnBrk="1" hangingPunct="1">
        <a:lnSpc>
          <a:spcPct val="90000"/>
        </a:lnSpc>
        <a:spcBef>
          <a:spcPts val="1842"/>
        </a:spcBef>
        <a:buFont typeface="Arial" panose="020B0604020202020204" pitchFamily="34" charset="0"/>
        <a:buChar char="•"/>
        <a:defRPr sz="8844" kern="1200">
          <a:solidFill>
            <a:schemeClr val="tx1"/>
          </a:solidFill>
          <a:latin typeface="+mn-lt"/>
          <a:ea typeface="+mn-ea"/>
          <a:cs typeface="+mn-cs"/>
        </a:defRPr>
      </a:lvl2pPr>
      <a:lvl3pPr marL="4212152" indent="-842431" algn="l" defTabSz="3369721" rtl="0" eaLnBrk="1" latinLnBrk="1" hangingPunct="1">
        <a:lnSpc>
          <a:spcPct val="90000"/>
        </a:lnSpc>
        <a:spcBef>
          <a:spcPts val="1842"/>
        </a:spcBef>
        <a:buFont typeface="Arial" panose="020B0604020202020204" pitchFamily="34" charset="0"/>
        <a:buChar char="•"/>
        <a:defRPr sz="7370" kern="1200">
          <a:solidFill>
            <a:schemeClr val="tx1"/>
          </a:solidFill>
          <a:latin typeface="+mn-lt"/>
          <a:ea typeface="+mn-ea"/>
          <a:cs typeface="+mn-cs"/>
        </a:defRPr>
      </a:lvl3pPr>
      <a:lvl4pPr marL="5897011" indent="-842431" algn="l" defTabSz="3369721" rtl="0" eaLnBrk="1" latinLnBrk="1" hangingPunct="1">
        <a:lnSpc>
          <a:spcPct val="90000"/>
        </a:lnSpc>
        <a:spcBef>
          <a:spcPts val="1842"/>
        </a:spcBef>
        <a:buFont typeface="Arial" panose="020B0604020202020204" pitchFamily="34" charset="0"/>
        <a:buChar char="•"/>
        <a:defRPr sz="6634" kern="1200">
          <a:solidFill>
            <a:schemeClr val="tx1"/>
          </a:solidFill>
          <a:latin typeface="+mn-lt"/>
          <a:ea typeface="+mn-ea"/>
          <a:cs typeface="+mn-cs"/>
        </a:defRPr>
      </a:lvl4pPr>
      <a:lvl5pPr marL="7581872" indent="-842431" algn="l" defTabSz="3369721" rtl="0" eaLnBrk="1" latinLnBrk="1" hangingPunct="1">
        <a:lnSpc>
          <a:spcPct val="90000"/>
        </a:lnSpc>
        <a:spcBef>
          <a:spcPts val="1842"/>
        </a:spcBef>
        <a:buFont typeface="Arial" panose="020B0604020202020204" pitchFamily="34" charset="0"/>
        <a:buChar char="•"/>
        <a:defRPr sz="6634" kern="1200">
          <a:solidFill>
            <a:schemeClr val="tx1"/>
          </a:solidFill>
          <a:latin typeface="+mn-lt"/>
          <a:ea typeface="+mn-ea"/>
          <a:cs typeface="+mn-cs"/>
        </a:defRPr>
      </a:lvl5pPr>
      <a:lvl6pPr marL="9266732" indent="-842431" algn="l" defTabSz="3369721" rtl="0" eaLnBrk="1" latinLnBrk="1" hangingPunct="1">
        <a:lnSpc>
          <a:spcPct val="90000"/>
        </a:lnSpc>
        <a:spcBef>
          <a:spcPts val="1842"/>
        </a:spcBef>
        <a:buFont typeface="Arial" panose="020B0604020202020204" pitchFamily="34" charset="0"/>
        <a:buChar char="•"/>
        <a:defRPr sz="6634" kern="1200">
          <a:solidFill>
            <a:schemeClr val="tx1"/>
          </a:solidFill>
          <a:latin typeface="+mn-lt"/>
          <a:ea typeface="+mn-ea"/>
          <a:cs typeface="+mn-cs"/>
        </a:defRPr>
      </a:lvl6pPr>
      <a:lvl7pPr marL="10951594" indent="-842431" algn="l" defTabSz="3369721" rtl="0" eaLnBrk="1" latinLnBrk="1" hangingPunct="1">
        <a:lnSpc>
          <a:spcPct val="90000"/>
        </a:lnSpc>
        <a:spcBef>
          <a:spcPts val="1842"/>
        </a:spcBef>
        <a:buFont typeface="Arial" panose="020B0604020202020204" pitchFamily="34" charset="0"/>
        <a:buChar char="•"/>
        <a:defRPr sz="6634" kern="1200">
          <a:solidFill>
            <a:schemeClr val="tx1"/>
          </a:solidFill>
          <a:latin typeface="+mn-lt"/>
          <a:ea typeface="+mn-ea"/>
          <a:cs typeface="+mn-cs"/>
        </a:defRPr>
      </a:lvl7pPr>
      <a:lvl8pPr marL="12636454" indent="-842431" algn="l" defTabSz="3369721" rtl="0" eaLnBrk="1" latinLnBrk="1" hangingPunct="1">
        <a:lnSpc>
          <a:spcPct val="90000"/>
        </a:lnSpc>
        <a:spcBef>
          <a:spcPts val="1842"/>
        </a:spcBef>
        <a:buFont typeface="Arial" panose="020B0604020202020204" pitchFamily="34" charset="0"/>
        <a:buChar char="•"/>
        <a:defRPr sz="6634" kern="1200">
          <a:solidFill>
            <a:schemeClr val="tx1"/>
          </a:solidFill>
          <a:latin typeface="+mn-lt"/>
          <a:ea typeface="+mn-ea"/>
          <a:cs typeface="+mn-cs"/>
        </a:defRPr>
      </a:lvl8pPr>
      <a:lvl9pPr marL="14321315" indent="-842431" algn="l" defTabSz="3369721" rtl="0" eaLnBrk="1" latinLnBrk="1" hangingPunct="1">
        <a:lnSpc>
          <a:spcPct val="90000"/>
        </a:lnSpc>
        <a:spcBef>
          <a:spcPts val="1842"/>
        </a:spcBef>
        <a:buFont typeface="Arial" panose="020B0604020202020204" pitchFamily="34" charset="0"/>
        <a:buChar char="•"/>
        <a:defRPr sz="663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369721" rtl="0" eaLnBrk="1" latinLnBrk="1" hangingPunct="1">
        <a:defRPr sz="6634" kern="1200">
          <a:solidFill>
            <a:schemeClr val="tx1"/>
          </a:solidFill>
          <a:latin typeface="+mn-lt"/>
          <a:ea typeface="+mn-ea"/>
          <a:cs typeface="+mn-cs"/>
        </a:defRPr>
      </a:lvl1pPr>
      <a:lvl2pPr marL="1684861" algn="l" defTabSz="3369721" rtl="0" eaLnBrk="1" latinLnBrk="1" hangingPunct="1">
        <a:defRPr sz="6634" kern="1200">
          <a:solidFill>
            <a:schemeClr val="tx1"/>
          </a:solidFill>
          <a:latin typeface="+mn-lt"/>
          <a:ea typeface="+mn-ea"/>
          <a:cs typeface="+mn-cs"/>
        </a:defRPr>
      </a:lvl2pPr>
      <a:lvl3pPr marL="3369721" algn="l" defTabSz="3369721" rtl="0" eaLnBrk="1" latinLnBrk="1" hangingPunct="1">
        <a:defRPr sz="6634" kern="1200">
          <a:solidFill>
            <a:schemeClr val="tx1"/>
          </a:solidFill>
          <a:latin typeface="+mn-lt"/>
          <a:ea typeface="+mn-ea"/>
          <a:cs typeface="+mn-cs"/>
        </a:defRPr>
      </a:lvl3pPr>
      <a:lvl4pPr marL="5054583" algn="l" defTabSz="3369721" rtl="0" eaLnBrk="1" latinLnBrk="1" hangingPunct="1">
        <a:defRPr sz="6634" kern="1200">
          <a:solidFill>
            <a:schemeClr val="tx1"/>
          </a:solidFill>
          <a:latin typeface="+mn-lt"/>
          <a:ea typeface="+mn-ea"/>
          <a:cs typeface="+mn-cs"/>
        </a:defRPr>
      </a:lvl4pPr>
      <a:lvl5pPr marL="6739442" algn="l" defTabSz="3369721" rtl="0" eaLnBrk="1" latinLnBrk="1" hangingPunct="1">
        <a:defRPr sz="6634" kern="1200">
          <a:solidFill>
            <a:schemeClr val="tx1"/>
          </a:solidFill>
          <a:latin typeface="+mn-lt"/>
          <a:ea typeface="+mn-ea"/>
          <a:cs typeface="+mn-cs"/>
        </a:defRPr>
      </a:lvl5pPr>
      <a:lvl6pPr marL="8424303" algn="l" defTabSz="3369721" rtl="0" eaLnBrk="1" latinLnBrk="1" hangingPunct="1">
        <a:defRPr sz="6634" kern="1200">
          <a:solidFill>
            <a:schemeClr val="tx1"/>
          </a:solidFill>
          <a:latin typeface="+mn-lt"/>
          <a:ea typeface="+mn-ea"/>
          <a:cs typeface="+mn-cs"/>
        </a:defRPr>
      </a:lvl6pPr>
      <a:lvl7pPr marL="10109163" algn="l" defTabSz="3369721" rtl="0" eaLnBrk="1" latinLnBrk="1" hangingPunct="1">
        <a:defRPr sz="6634" kern="1200">
          <a:solidFill>
            <a:schemeClr val="tx1"/>
          </a:solidFill>
          <a:latin typeface="+mn-lt"/>
          <a:ea typeface="+mn-ea"/>
          <a:cs typeface="+mn-cs"/>
        </a:defRPr>
      </a:lvl7pPr>
      <a:lvl8pPr marL="11794024" algn="l" defTabSz="3369721" rtl="0" eaLnBrk="1" latinLnBrk="1" hangingPunct="1">
        <a:defRPr sz="6634" kern="1200">
          <a:solidFill>
            <a:schemeClr val="tx1"/>
          </a:solidFill>
          <a:latin typeface="+mn-lt"/>
          <a:ea typeface="+mn-ea"/>
          <a:cs typeface="+mn-cs"/>
        </a:defRPr>
      </a:lvl8pPr>
      <a:lvl9pPr marL="13478884" algn="l" defTabSz="3369721" rtl="0" eaLnBrk="1" latinLnBrk="1" hangingPunct="1">
        <a:defRPr sz="66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588201" y="3557752"/>
            <a:ext cx="29063889" cy="2236829"/>
          </a:xfrm>
          <a:prstGeom prst="rect">
            <a:avLst/>
          </a:prstGeom>
          <a:ln>
            <a:noFill/>
          </a:ln>
        </p:spPr>
        <p:txBody>
          <a:bodyPr lIns="142653" tIns="71327" rIns="142653" bIns="71327" anchor="ctr"/>
          <a:lstStyle/>
          <a:p>
            <a:pPr algn="ctr"/>
            <a:r>
              <a:rPr lang="ko-KR" altLang="en-US" sz="10114" b="1" dirty="0">
                <a:solidFill>
                  <a:schemeClr val="bg1"/>
                </a:solidFill>
                <a:latin typeface="맑은 고딕"/>
                <a:ea typeface="맑은 고딕"/>
              </a:rPr>
              <a:t>과제명</a:t>
            </a:r>
          </a:p>
        </p:txBody>
      </p:sp>
      <p:sp>
        <p:nvSpPr>
          <p:cNvPr id="5" name="부제목 4"/>
          <p:cNvSpPr>
            <a:spLocks noGrp="1"/>
          </p:cNvSpPr>
          <p:nvPr>
            <p:ph type="subTitle" idx="4294967295"/>
          </p:nvPr>
        </p:nvSpPr>
        <p:spPr>
          <a:xfrm>
            <a:off x="588201" y="6838878"/>
            <a:ext cx="29063889" cy="1678788"/>
          </a:xfrm>
          <a:prstGeom prst="rect">
            <a:avLst/>
          </a:prstGeom>
        </p:spPr>
        <p:txBody>
          <a:bodyPr anchor="ctr"/>
          <a:lstStyle/>
          <a:p>
            <a:pPr marL="0" indent="0" algn="ctr">
              <a:buNone/>
            </a:pPr>
            <a:r>
              <a:rPr lang="ko-KR" altLang="en-US" sz="4945" dirty="0" err="1">
                <a:solidFill>
                  <a:schemeClr val="bg1"/>
                </a:solidFill>
                <a:latin typeface="+mn-ea"/>
              </a:rPr>
              <a:t>팀원명</a:t>
            </a:r>
            <a:r>
              <a:rPr lang="ko-KR" altLang="en-US" sz="4945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4945" dirty="0">
                <a:solidFill>
                  <a:schemeClr val="bg1"/>
                </a:solidFill>
                <a:latin typeface="+mn-ea"/>
              </a:rPr>
              <a:t>ex) </a:t>
            </a:r>
            <a:r>
              <a:rPr lang="ko-KR" altLang="en-US" sz="4945" dirty="0" err="1">
                <a:solidFill>
                  <a:schemeClr val="bg1"/>
                </a:solidFill>
                <a:latin typeface="+mn-ea"/>
              </a:rPr>
              <a:t>김학생</a:t>
            </a:r>
            <a:r>
              <a:rPr lang="en-US" altLang="ko-KR" sz="4945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4945" dirty="0" err="1">
                <a:solidFill>
                  <a:schemeClr val="bg1"/>
                </a:solidFill>
                <a:latin typeface="+mn-ea"/>
              </a:rPr>
              <a:t>이학교</a:t>
            </a:r>
            <a:r>
              <a:rPr lang="en-US" altLang="ko-KR" sz="4945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4945" dirty="0" err="1">
                <a:solidFill>
                  <a:schemeClr val="bg1"/>
                </a:solidFill>
                <a:latin typeface="+mn-ea"/>
              </a:rPr>
              <a:t>박학부</a:t>
            </a:r>
            <a:endParaRPr lang="en-US" altLang="ko-KR" sz="4945" dirty="0">
              <a:solidFill>
                <a:schemeClr val="bg1"/>
              </a:solidFill>
              <a:latin typeface="+mn-ea"/>
            </a:endParaRPr>
          </a:p>
          <a:p>
            <a:pPr marL="0" indent="0" algn="ctr">
              <a:buNone/>
            </a:pPr>
            <a:r>
              <a:rPr lang="ko-KR" altLang="en-US" sz="4945" dirty="0" err="1">
                <a:solidFill>
                  <a:schemeClr val="bg1"/>
                </a:solidFill>
                <a:latin typeface="+mn-ea"/>
              </a:rPr>
              <a:t>팀명</a:t>
            </a:r>
            <a:r>
              <a:rPr lang="ko-KR" altLang="en-US" sz="4945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4945" dirty="0">
                <a:solidFill>
                  <a:schemeClr val="bg1"/>
                </a:solidFill>
                <a:latin typeface="+mn-ea"/>
              </a:rPr>
              <a:t>ex) </a:t>
            </a:r>
            <a:r>
              <a:rPr lang="ko-KR" altLang="en-US" sz="4945" dirty="0">
                <a:solidFill>
                  <a:schemeClr val="bg1"/>
                </a:solidFill>
                <a:latin typeface="+mn-ea"/>
              </a:rPr>
              <a:t>전남대학교</a:t>
            </a:r>
            <a:endParaRPr lang="en-US" altLang="ko-KR" sz="4945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320C7D7-8ABF-2213-3B36-C46F40CC7DB0}"/>
              </a:ext>
            </a:extLst>
          </p:cNvPr>
          <p:cNvSpPr/>
          <p:nvPr/>
        </p:nvSpPr>
        <p:spPr>
          <a:xfrm>
            <a:off x="744496" y="9561963"/>
            <a:ext cx="14143601" cy="322579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2653" tIns="71327" rIns="142653" bIns="71327" rtlCol="0" anchor="ctr"/>
          <a:lstStyle/>
          <a:p>
            <a:pPr algn="ctr"/>
            <a:endParaRPr lang="ko-KR" altLang="en-US" sz="3913" dirty="0">
              <a:latin typeface="맑은 고딕"/>
              <a:ea typeface="맑은 고딕"/>
              <a:cs typeface="Calibri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6B5FE1CA-8783-5E3C-6235-F1F839AB2D16}"/>
              </a:ext>
            </a:extLst>
          </p:cNvPr>
          <p:cNvGrpSpPr/>
          <p:nvPr/>
        </p:nvGrpSpPr>
        <p:grpSpPr>
          <a:xfrm>
            <a:off x="1187708" y="10359899"/>
            <a:ext cx="13257177" cy="12294582"/>
            <a:chOff x="888513" y="7645900"/>
            <a:chExt cx="9648000" cy="7880768"/>
          </a:xfrm>
        </p:grpSpPr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846A9D77-1303-2EB4-361A-7AA659F76B11}"/>
                </a:ext>
              </a:extLst>
            </p:cNvPr>
            <p:cNvSpPr/>
            <p:nvPr/>
          </p:nvSpPr>
          <p:spPr>
            <a:xfrm>
              <a:off x="888513" y="7645900"/>
              <a:ext cx="9589340" cy="828161"/>
            </a:xfrm>
            <a:prstGeom prst="rect">
              <a:avLst/>
            </a:prstGeom>
            <a:solidFill>
              <a:srgbClr val="06397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2653" tIns="71327" rIns="142653" bIns="71327" rtlCol="0" anchor="ctr"/>
            <a:lstStyle/>
            <a:p>
              <a:r>
                <a:rPr lang="ko-KR" altLang="en-US" sz="5617" b="1" dirty="0">
                  <a:solidFill>
                    <a:srgbClr val="FFFFFF"/>
                  </a:solidFill>
                  <a:latin typeface="맑은 고딕"/>
                  <a:ea typeface="맑은 고딕"/>
                </a:rPr>
                <a:t>문단 제목을 입력하세요</a:t>
              </a:r>
              <a:endParaRPr lang="ko-KR" altLang="en-US" sz="5617" dirty="0">
                <a:solidFill>
                  <a:srgbClr val="000000"/>
                </a:solidFill>
                <a:latin typeface="맑은 고딕"/>
                <a:ea typeface="맑은 고딕"/>
                <a:cs typeface="Calibri"/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5FE250AC-7BE5-E036-2FD6-A07EE856D926}"/>
                </a:ext>
              </a:extLst>
            </p:cNvPr>
            <p:cNvSpPr/>
            <p:nvPr/>
          </p:nvSpPr>
          <p:spPr>
            <a:xfrm>
              <a:off x="925992" y="8991796"/>
              <a:ext cx="9610521" cy="653487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42653" tIns="71327" rIns="142653" bIns="7132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ko-KR" altLang="en-US" sz="3745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  <a:t>텍스트를 입력하세요</a:t>
              </a:r>
              <a:br>
                <a:rPr lang="ko-KR" altLang="en-US" sz="3745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</a:br>
              <a:br>
                <a:rPr lang="ko-KR" altLang="en-US" sz="3745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</a:br>
              <a:r>
                <a:rPr lang="en-US" altLang="ko-KR" sz="6069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※ </a:t>
              </a:r>
              <a:r>
                <a:rPr lang="ko-KR" altLang="en-US" sz="6069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과제명</a:t>
              </a:r>
              <a:r>
                <a:rPr lang="en-US" altLang="ko-KR" sz="6069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, </a:t>
              </a:r>
              <a:r>
                <a:rPr lang="ko-KR" altLang="en-US" sz="6069" b="1" dirty="0" err="1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팀원명</a:t>
              </a:r>
              <a:r>
                <a:rPr lang="en-US" altLang="ko-KR" sz="6069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, </a:t>
              </a:r>
              <a:r>
                <a:rPr lang="ko-KR" altLang="en-US" sz="6069" b="1" dirty="0" err="1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팀명</a:t>
              </a:r>
              <a:r>
                <a:rPr lang="ko-KR" altLang="en-US" sz="6069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 양식 수정 금지</a:t>
              </a:r>
              <a:r>
                <a:rPr lang="en-US" altLang="ko-KR" sz="6069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 ※</a:t>
              </a:r>
            </a:p>
            <a:p>
              <a:r>
                <a:rPr lang="en-US" altLang="ko-KR" sz="4495" dirty="0">
                  <a:solidFill>
                    <a:schemeClr val="tx1"/>
                  </a:solidFill>
                  <a:latin typeface="+mn-ea"/>
                  <a:sym typeface="Wingdings" panose="05000000000000000000" pitchFamily="2" charset="2"/>
                </a:rPr>
                <a:t> </a:t>
              </a:r>
              <a:r>
                <a:rPr lang="ko-KR" altLang="en-US" sz="4495" dirty="0">
                  <a:solidFill>
                    <a:schemeClr val="tx1"/>
                  </a:solidFill>
                  <a:latin typeface="+mn-ea"/>
                </a:rPr>
                <a:t>과제명 </a:t>
              </a:r>
              <a:r>
                <a:rPr lang="en-US" altLang="ko-KR" sz="4495" dirty="0">
                  <a:solidFill>
                    <a:schemeClr val="tx1"/>
                  </a:solidFill>
                  <a:latin typeface="+mn-ea"/>
                </a:rPr>
                <a:t>– </a:t>
              </a:r>
              <a:r>
                <a:rPr lang="ko-KR" altLang="en-US" sz="4495" dirty="0" err="1">
                  <a:solidFill>
                    <a:schemeClr val="tx1"/>
                  </a:solidFill>
                  <a:latin typeface="+mn-ea"/>
                </a:rPr>
                <a:t>맑은고딕</a:t>
              </a:r>
              <a:r>
                <a:rPr lang="en-US" altLang="ko-KR" sz="4495" dirty="0">
                  <a:solidFill>
                    <a:schemeClr val="tx1"/>
                  </a:solidFill>
                  <a:latin typeface="+mn-ea"/>
                </a:rPr>
                <a:t>,</a:t>
              </a:r>
              <a:r>
                <a:rPr lang="ko-KR" altLang="en-US" sz="4495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4495" dirty="0">
                  <a:solidFill>
                    <a:schemeClr val="tx1"/>
                  </a:solidFill>
                  <a:latin typeface="+mn-ea"/>
                </a:rPr>
                <a:t>90pt,</a:t>
              </a:r>
              <a:r>
                <a:rPr lang="ko-KR" altLang="en-US" sz="4495" dirty="0">
                  <a:solidFill>
                    <a:schemeClr val="tx1"/>
                  </a:solidFill>
                  <a:latin typeface="+mn-ea"/>
                </a:rPr>
                <a:t> 텍스트 굵게</a:t>
              </a:r>
              <a:endParaRPr lang="en-US" altLang="ko-KR" sz="4495" dirty="0">
                <a:solidFill>
                  <a:schemeClr val="tx1"/>
                </a:solidFill>
                <a:latin typeface="+mn-ea"/>
              </a:endParaRPr>
            </a:p>
            <a:p>
              <a:r>
                <a:rPr lang="en-US" altLang="ko-KR" sz="4495" dirty="0">
                  <a:solidFill>
                    <a:schemeClr val="tx1"/>
                  </a:solidFill>
                  <a:latin typeface="+mn-ea"/>
                  <a:sym typeface="Wingdings" panose="05000000000000000000" pitchFamily="2" charset="2"/>
                </a:rPr>
                <a:t> </a:t>
              </a:r>
              <a:r>
                <a:rPr lang="ko-KR" altLang="en-US" sz="4495" dirty="0" err="1">
                  <a:solidFill>
                    <a:schemeClr val="tx1"/>
                  </a:solidFill>
                  <a:latin typeface="+mn-ea"/>
                </a:rPr>
                <a:t>팀원명</a:t>
              </a:r>
              <a:r>
                <a:rPr lang="en-US" altLang="ko-KR" sz="4495" dirty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4495" dirty="0" err="1">
                  <a:solidFill>
                    <a:schemeClr val="tx1"/>
                  </a:solidFill>
                  <a:latin typeface="+mn-ea"/>
                </a:rPr>
                <a:t>팀명</a:t>
              </a:r>
              <a:r>
                <a:rPr lang="ko-KR" altLang="en-US" sz="4495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en-US" altLang="ko-KR" sz="4495" dirty="0">
                  <a:solidFill>
                    <a:schemeClr val="tx1"/>
                  </a:solidFill>
                  <a:latin typeface="+mn-ea"/>
                </a:rPr>
                <a:t>– </a:t>
              </a:r>
              <a:r>
                <a:rPr lang="ko-KR" altLang="en-US" sz="4495" dirty="0" err="1">
                  <a:solidFill>
                    <a:schemeClr val="tx1"/>
                  </a:solidFill>
                  <a:latin typeface="+mn-ea"/>
                </a:rPr>
                <a:t>맑은고딕</a:t>
              </a:r>
              <a:r>
                <a:rPr lang="en-US" altLang="ko-KR" sz="4495" dirty="0">
                  <a:solidFill>
                    <a:schemeClr val="tx1"/>
                  </a:solidFill>
                  <a:latin typeface="+mn-ea"/>
                </a:rPr>
                <a:t>, 44pt, </a:t>
              </a:r>
              <a:r>
                <a:rPr lang="ko-KR" altLang="en-US" sz="4495" dirty="0">
                  <a:solidFill>
                    <a:schemeClr val="tx1"/>
                  </a:solidFill>
                  <a:latin typeface="+mn-ea"/>
                </a:rPr>
                <a:t>텍스트효과 </a:t>
              </a:r>
              <a:r>
                <a:rPr lang="en-US" altLang="ko-KR" sz="4495" dirty="0">
                  <a:solidFill>
                    <a:schemeClr val="tx1"/>
                  </a:solidFill>
                  <a:latin typeface="+mn-ea"/>
                </a:rPr>
                <a:t>X</a:t>
              </a:r>
            </a:p>
            <a:p>
              <a:endParaRPr lang="en-US" altLang="ko-KR" sz="6240" dirty="0">
                <a:solidFill>
                  <a:schemeClr val="tx1"/>
                </a:solidFill>
                <a:latin typeface="맑은 고딕"/>
                <a:ea typeface="맑은 고딕"/>
                <a:cs typeface="Calibri"/>
              </a:endParaRPr>
            </a:p>
            <a:p>
              <a:r>
                <a:rPr lang="en-US" altLang="ko-KR" sz="6069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※</a:t>
              </a:r>
              <a:r>
                <a:rPr lang="ko-KR" altLang="en-US" sz="6069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 내용은 자유롭게 작성 </a:t>
              </a:r>
              <a:r>
                <a:rPr lang="en-US" altLang="ko-KR" sz="6069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※ </a:t>
              </a:r>
              <a:endParaRPr lang="en-US" altLang="ko-KR" sz="6069" dirty="0">
                <a:solidFill>
                  <a:schemeClr val="tx1"/>
                </a:solidFill>
                <a:latin typeface="맑은 고딕"/>
                <a:ea typeface="맑은 고딕"/>
                <a:cs typeface="Calibri"/>
              </a:endParaRPr>
            </a:p>
            <a:p>
              <a:endParaRPr lang="ko-KR" altLang="en-US" sz="3745" dirty="0">
                <a:latin typeface="맑은 고딕"/>
                <a:ea typeface="맑은 고딕"/>
                <a:cs typeface="Calibri"/>
              </a:endParaRP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A078FB8A-295C-47D1-B18E-33E5CC9F5677}"/>
              </a:ext>
            </a:extLst>
          </p:cNvPr>
          <p:cNvGrpSpPr/>
          <p:nvPr/>
        </p:nvGrpSpPr>
        <p:grpSpPr>
          <a:xfrm>
            <a:off x="1187708" y="23346453"/>
            <a:ext cx="13257177" cy="12294582"/>
            <a:chOff x="888513" y="7645900"/>
            <a:chExt cx="9648000" cy="7880768"/>
          </a:xfrm>
        </p:grpSpPr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A1D1A81F-4623-41E9-95C3-A5013184AF7B}"/>
                </a:ext>
              </a:extLst>
            </p:cNvPr>
            <p:cNvSpPr/>
            <p:nvPr/>
          </p:nvSpPr>
          <p:spPr>
            <a:xfrm>
              <a:off x="888513" y="7645900"/>
              <a:ext cx="9589340" cy="828161"/>
            </a:xfrm>
            <a:prstGeom prst="rect">
              <a:avLst/>
            </a:prstGeom>
            <a:solidFill>
              <a:srgbClr val="06397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2653" tIns="71327" rIns="142653" bIns="71327" rtlCol="0" anchor="ctr"/>
            <a:lstStyle/>
            <a:p>
              <a:r>
                <a:rPr lang="ko-KR" altLang="en-US" sz="5617" b="1" dirty="0">
                  <a:solidFill>
                    <a:srgbClr val="FFFFFF"/>
                  </a:solidFill>
                  <a:latin typeface="맑은 고딕"/>
                  <a:ea typeface="맑은 고딕"/>
                </a:rPr>
                <a:t>문단 제목을 입력하세요</a:t>
              </a:r>
              <a:endParaRPr lang="ko-KR" altLang="en-US" sz="5617" dirty="0">
                <a:solidFill>
                  <a:srgbClr val="000000"/>
                </a:solidFill>
                <a:latin typeface="맑은 고딕"/>
                <a:ea typeface="맑은 고딕"/>
                <a:cs typeface="Calibri"/>
              </a:endParaRPr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188DC534-F2F5-4B86-AD8D-C47A27A51A76}"/>
                </a:ext>
              </a:extLst>
            </p:cNvPr>
            <p:cNvSpPr/>
            <p:nvPr/>
          </p:nvSpPr>
          <p:spPr>
            <a:xfrm>
              <a:off x="925992" y="8991796"/>
              <a:ext cx="9610521" cy="653487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42653" tIns="71327" rIns="142653" bIns="7132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ko-KR" altLang="en-US" sz="3745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  <a:t>텍스트를 입력하세요</a:t>
              </a:r>
              <a:br>
                <a:rPr lang="ko-KR" altLang="en-US" sz="3745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</a:br>
              <a:br>
                <a:rPr lang="ko-KR" altLang="en-US" sz="3745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</a:br>
              <a:endParaRPr lang="ko-KR" altLang="en-US" sz="3745" dirty="0">
                <a:latin typeface="맑은 고딕"/>
                <a:ea typeface="맑은 고딕"/>
                <a:cs typeface="Calibri"/>
              </a:endParaRPr>
            </a:p>
          </p:txBody>
        </p:sp>
      </p:grp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6C8642F0-77FA-41C2-9AF5-A24E51060215}"/>
              </a:ext>
            </a:extLst>
          </p:cNvPr>
          <p:cNvSpPr/>
          <p:nvPr/>
        </p:nvSpPr>
        <p:spPr>
          <a:xfrm>
            <a:off x="15352192" y="9561963"/>
            <a:ext cx="14143601" cy="322579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2653" tIns="71327" rIns="142653" bIns="71327" rtlCol="0" anchor="ctr"/>
          <a:lstStyle/>
          <a:p>
            <a:pPr algn="ctr"/>
            <a:endParaRPr lang="ko-KR" altLang="en-US" sz="3913" dirty="0">
              <a:latin typeface="맑은 고딕"/>
              <a:ea typeface="맑은 고딕"/>
              <a:cs typeface="Calibri"/>
            </a:endParaRPr>
          </a:p>
        </p:txBody>
      </p: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A961B427-EC44-4119-8709-76BAC59A1E7B}"/>
              </a:ext>
            </a:extLst>
          </p:cNvPr>
          <p:cNvGrpSpPr/>
          <p:nvPr/>
        </p:nvGrpSpPr>
        <p:grpSpPr>
          <a:xfrm>
            <a:off x="15795404" y="13479614"/>
            <a:ext cx="13257177" cy="12294582"/>
            <a:chOff x="888513" y="7645900"/>
            <a:chExt cx="9648000" cy="7880768"/>
          </a:xfrm>
        </p:grpSpPr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5EE24D56-C105-46C2-8DCC-4E719DB406CE}"/>
                </a:ext>
              </a:extLst>
            </p:cNvPr>
            <p:cNvSpPr/>
            <p:nvPr/>
          </p:nvSpPr>
          <p:spPr>
            <a:xfrm>
              <a:off x="888513" y="7645900"/>
              <a:ext cx="9589340" cy="828161"/>
            </a:xfrm>
            <a:prstGeom prst="rect">
              <a:avLst/>
            </a:prstGeom>
            <a:solidFill>
              <a:srgbClr val="06397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2653" tIns="71327" rIns="142653" bIns="71327" rtlCol="0" anchor="ctr"/>
            <a:lstStyle/>
            <a:p>
              <a:r>
                <a:rPr lang="ko-KR" altLang="en-US" sz="5617" b="1" dirty="0">
                  <a:solidFill>
                    <a:srgbClr val="FFFFFF"/>
                  </a:solidFill>
                  <a:latin typeface="맑은 고딕"/>
                  <a:ea typeface="맑은 고딕"/>
                </a:rPr>
                <a:t>문단 제목을 입력하세요</a:t>
              </a:r>
              <a:endParaRPr lang="ko-KR" altLang="en-US" sz="5617" dirty="0">
                <a:solidFill>
                  <a:srgbClr val="000000"/>
                </a:solidFill>
                <a:latin typeface="맑은 고딕"/>
                <a:ea typeface="맑은 고딕"/>
                <a:cs typeface="Calibri"/>
              </a:endParaRPr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24D225D1-7BA8-4580-A744-D61B2BDC3053}"/>
                </a:ext>
              </a:extLst>
            </p:cNvPr>
            <p:cNvSpPr/>
            <p:nvPr/>
          </p:nvSpPr>
          <p:spPr>
            <a:xfrm>
              <a:off x="925992" y="8991796"/>
              <a:ext cx="9610521" cy="653487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42653" tIns="71327" rIns="142653" bIns="7132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ko-KR" altLang="en-US" sz="3745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  <a:t>텍스트를 입력하세요</a:t>
              </a:r>
              <a:br>
                <a:rPr lang="ko-KR" altLang="en-US" sz="3745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</a:br>
              <a:br>
                <a:rPr lang="ko-KR" altLang="en-US" sz="3745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</a:br>
              <a:endParaRPr lang="ko-KR" altLang="en-US" sz="3745" dirty="0">
                <a:latin typeface="맑은 고딕"/>
                <a:ea typeface="맑은 고딕"/>
                <a:cs typeface="Calibri"/>
              </a:endParaRPr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E6C37ADF-6890-43CC-8E18-51EDDE723CFE}"/>
              </a:ext>
            </a:extLst>
          </p:cNvPr>
          <p:cNvGrpSpPr/>
          <p:nvPr/>
        </p:nvGrpSpPr>
        <p:grpSpPr>
          <a:xfrm>
            <a:off x="15795404" y="28832849"/>
            <a:ext cx="13257177" cy="12294582"/>
            <a:chOff x="888513" y="7645900"/>
            <a:chExt cx="9648000" cy="7880768"/>
          </a:xfrm>
        </p:grpSpPr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34DD3649-A0A4-4842-B8E5-18E1493EEDBA}"/>
                </a:ext>
              </a:extLst>
            </p:cNvPr>
            <p:cNvSpPr/>
            <p:nvPr/>
          </p:nvSpPr>
          <p:spPr>
            <a:xfrm>
              <a:off x="888513" y="7645900"/>
              <a:ext cx="9589340" cy="828161"/>
            </a:xfrm>
            <a:prstGeom prst="rect">
              <a:avLst/>
            </a:prstGeom>
            <a:solidFill>
              <a:srgbClr val="06397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2653" tIns="71327" rIns="142653" bIns="71327" rtlCol="0" anchor="ctr"/>
            <a:lstStyle/>
            <a:p>
              <a:r>
                <a:rPr lang="ko-KR" altLang="en-US" sz="5617" b="1" dirty="0">
                  <a:solidFill>
                    <a:srgbClr val="FFFFFF"/>
                  </a:solidFill>
                  <a:latin typeface="맑은 고딕"/>
                  <a:ea typeface="맑은 고딕"/>
                </a:rPr>
                <a:t>문단 제목을 입력하세요</a:t>
              </a:r>
              <a:endParaRPr lang="ko-KR" altLang="en-US" sz="5617" dirty="0">
                <a:solidFill>
                  <a:srgbClr val="000000"/>
                </a:solidFill>
                <a:latin typeface="맑은 고딕"/>
                <a:ea typeface="맑은 고딕"/>
                <a:cs typeface="Calibri"/>
              </a:endParaRP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288642AB-147A-4285-8889-5DC8F0D5EA13}"/>
                </a:ext>
              </a:extLst>
            </p:cNvPr>
            <p:cNvSpPr/>
            <p:nvPr/>
          </p:nvSpPr>
          <p:spPr>
            <a:xfrm>
              <a:off x="925992" y="8991796"/>
              <a:ext cx="9610521" cy="653487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42653" tIns="71327" rIns="142653" bIns="71327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ko-KR" altLang="en-US" sz="3745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  <a:t>텍스트를 입력하세요</a:t>
              </a:r>
              <a:br>
                <a:rPr lang="ko-KR" altLang="en-US" sz="3745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</a:br>
              <a:br>
                <a:rPr lang="ko-KR" altLang="en-US" sz="3745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</a:br>
              <a:endParaRPr lang="ko-KR" altLang="en-US" sz="3745" dirty="0">
                <a:latin typeface="맑은 고딕"/>
                <a:ea typeface="맑은 고딕"/>
                <a:cs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8169625"/>
      </p:ext>
    </p:extLst>
  </p:cSld>
  <p:clrMapOvr>
    <a:masterClrMapping/>
  </p:clrMapOvr>
</p:sld>
</file>

<file path=ppt/theme/theme1.xml><?xml version="1.0" encoding="utf-8"?>
<a:theme xmlns:a="http://schemas.openxmlformats.org/drawingml/2006/main" name="테마1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테마1" id="{3E298930-3179-46FE-8920-4CD50298251D}" vid="{28D410AF-4ED0-430C-BB10-BE5937204816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테마1</Template>
  <TotalTime>335</TotalTime>
  <Words>76</Words>
  <Application>Microsoft Office PowerPoint</Application>
  <PresentationFormat>사용자 지정</PresentationFormat>
  <Paragraphs>15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나눔스퀘어 ExtraBold</vt:lpstr>
      <vt:lpstr>맑은 고딕</vt:lpstr>
      <vt:lpstr>Arial</vt:lpstr>
      <vt:lpstr>Calibri</vt:lpstr>
      <vt:lpstr>Wingdings</vt:lpstr>
      <vt:lpstr>테마1</vt:lpstr>
      <vt:lpstr>과제명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chae1530@jnu.ac.kr</dc:creator>
  <cp:lastModifiedBy>채보라</cp:lastModifiedBy>
  <cp:revision>269</cp:revision>
  <dcterms:created xsi:type="dcterms:W3CDTF">2022-10-31T02:11:10Z</dcterms:created>
  <dcterms:modified xsi:type="dcterms:W3CDTF">2026-10-15T01:17:04Z</dcterms:modified>
</cp:coreProperties>
</file>